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 id="2147483660" r:id="rId5"/>
  </p:sldMasterIdLst>
  <p:notesMasterIdLst>
    <p:notesMasterId r:id="rId37"/>
  </p:notesMasterIdLst>
  <p:sldIdLst>
    <p:sldId id="261" r:id="rId6"/>
    <p:sldId id="263" r:id="rId7"/>
    <p:sldId id="257" r:id="rId8"/>
    <p:sldId id="258" r:id="rId9"/>
    <p:sldId id="259" r:id="rId10"/>
    <p:sldId id="268" r:id="rId11"/>
    <p:sldId id="271" r:id="rId12"/>
    <p:sldId id="272" r:id="rId13"/>
    <p:sldId id="270" r:id="rId14"/>
    <p:sldId id="273" r:id="rId15"/>
    <p:sldId id="277" r:id="rId16"/>
    <p:sldId id="278" r:id="rId17"/>
    <p:sldId id="279" r:id="rId18"/>
    <p:sldId id="280" r:id="rId19"/>
    <p:sldId id="281" r:id="rId20"/>
    <p:sldId id="282" r:id="rId21"/>
    <p:sldId id="283" r:id="rId22"/>
    <p:sldId id="284" r:id="rId23"/>
    <p:sldId id="285" r:id="rId24"/>
    <p:sldId id="286" r:id="rId25"/>
    <p:sldId id="287" r:id="rId26"/>
    <p:sldId id="288" r:id="rId27"/>
    <p:sldId id="289" r:id="rId28"/>
    <p:sldId id="291" r:id="rId29"/>
    <p:sldId id="292" r:id="rId30"/>
    <p:sldId id="293" r:id="rId31"/>
    <p:sldId id="294" r:id="rId32"/>
    <p:sldId id="295" r:id="rId33"/>
    <p:sldId id="290" r:id="rId34"/>
    <p:sldId id="265" r:id="rId35"/>
    <p:sldId id="267" r:id="rId3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3399FF"/>
    <a:srgbClr val="A9176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1446"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openxmlformats.org/officeDocument/2006/relationships/viewProps" Target="viewProps.xml"/><Relationship Id="rId21" Type="http://schemas.openxmlformats.org/officeDocument/2006/relationships/slide" Target="slides/slide16.xml"/><Relationship Id="rId34" Type="http://schemas.openxmlformats.org/officeDocument/2006/relationships/slide" Target="slides/slide29.xml"/><Relationship Id="rId42" Type="http://schemas.microsoft.com/office/2016/11/relationships/changesInfo" Target="changesInfos/changesInfo1.xml"/><Relationship Id="rId7" Type="http://schemas.openxmlformats.org/officeDocument/2006/relationships/slide" Target="slides/slide2.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41"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notesMaster" Target="notesMasters/notesMaster1.xml"/><Relationship Id="rId40" Type="http://schemas.openxmlformats.org/officeDocument/2006/relationships/theme" Target="theme/theme1.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slide" Target="slides/slide31.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slide" Target="slides/slide30.xml"/><Relationship Id="rId8" Type="http://schemas.openxmlformats.org/officeDocument/2006/relationships/slide" Target="slides/slide3.xml"/><Relationship Id="rId3" Type="http://schemas.openxmlformats.org/officeDocument/2006/relationships/customXml" Target="../customXml/item3.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r M Oehler" userId="d07ab8d7-d445-4c87-af04-e9d4ddc2b772" providerId="ADAL" clId="{6F38A4D5-D720-4633-A60F-FB5E94513043}"/>
    <pc:docChg chg="delSld">
      <pc:chgData name="Mr M Oehler" userId="d07ab8d7-d445-4c87-af04-e9d4ddc2b772" providerId="ADAL" clId="{6F38A4D5-D720-4633-A60F-FB5E94513043}" dt="2021-06-29T08:42:50.435" v="2" actId="2696"/>
      <pc:docMkLst>
        <pc:docMk/>
      </pc:docMkLst>
      <pc:sldChg chg="del">
        <pc:chgData name="Mr M Oehler" userId="d07ab8d7-d445-4c87-af04-e9d4ddc2b772" providerId="ADAL" clId="{6F38A4D5-D720-4633-A60F-FB5E94513043}" dt="2021-06-29T08:42:48.810" v="0" actId="2696"/>
        <pc:sldMkLst>
          <pc:docMk/>
          <pc:sldMk cId="799368005" sldId="275"/>
        </pc:sldMkLst>
      </pc:sldChg>
      <pc:sldChg chg="del">
        <pc:chgData name="Mr M Oehler" userId="d07ab8d7-d445-4c87-af04-e9d4ddc2b772" providerId="ADAL" clId="{6F38A4D5-D720-4633-A60F-FB5E94513043}" dt="2021-06-29T08:42:50.435" v="2" actId="2696"/>
        <pc:sldMkLst>
          <pc:docMk/>
          <pc:sldMk cId="1634929009" sldId="296"/>
        </pc:sldMkLst>
      </pc:sldChg>
      <pc:sldChg chg="del">
        <pc:chgData name="Mr M Oehler" userId="d07ab8d7-d445-4c87-af04-e9d4ddc2b772" providerId="ADAL" clId="{6F38A4D5-D720-4633-A60F-FB5E94513043}" dt="2021-06-29T08:42:49.607" v="1" actId="2696"/>
        <pc:sldMkLst>
          <pc:docMk/>
          <pc:sldMk cId="98379725" sldId="297"/>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1C1B246-C5FD-4B2A-B43B-7B05BB40D0AE}" type="datetimeFigureOut">
              <a:rPr lang="en-GB" smtClean="0"/>
              <a:t>29/06/2021</a:t>
            </a:fld>
            <a:endParaRPr lang="en-GB"/>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63E3A98-4162-4397-AA58-83F8632B0B0E}" type="slidenum">
              <a:rPr lang="en-GB" smtClean="0"/>
              <a:t>‹#›</a:t>
            </a:fld>
            <a:endParaRPr lang="en-GB"/>
          </a:p>
        </p:txBody>
      </p:sp>
    </p:spTree>
    <p:extLst>
      <p:ext uri="{BB962C8B-B14F-4D97-AF65-F5344CB8AC3E}">
        <p14:creationId xmlns:p14="http://schemas.microsoft.com/office/powerpoint/2010/main" val="115051174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Differences between GCSE and A level. Entering</a:t>
            </a:r>
            <a:r>
              <a:rPr lang="en-GB" baseline="0" dirty="0"/>
              <a:t> lab, lab coats, more risk in practical tasks, more independent, smaller classes, MUST NOT BE AFRAID TO MAKE MISTAKES! Have a go, contribute.</a:t>
            </a:r>
            <a:endParaRPr lang="en-GB" dirty="0"/>
          </a:p>
        </p:txBody>
      </p:sp>
      <p:sp>
        <p:nvSpPr>
          <p:cNvPr id="4" name="Slide Number Placeholder 3"/>
          <p:cNvSpPr>
            <a:spLocks noGrp="1"/>
          </p:cNvSpPr>
          <p:nvPr>
            <p:ph type="sldNum" sz="quarter" idx="10"/>
          </p:nvPr>
        </p:nvSpPr>
        <p:spPr/>
        <p:txBody>
          <a:bodyPr/>
          <a:lstStyle/>
          <a:p>
            <a:fld id="{563E3A98-4162-4397-AA58-83F8632B0B0E}" type="slidenum">
              <a:rPr lang="en-GB" smtClean="0"/>
              <a:t>1</a:t>
            </a:fld>
            <a:endParaRPr lang="en-GB"/>
          </a:p>
        </p:txBody>
      </p:sp>
    </p:spTree>
    <p:extLst>
      <p:ext uri="{BB962C8B-B14F-4D97-AF65-F5344CB8AC3E}">
        <p14:creationId xmlns:p14="http://schemas.microsoft.com/office/powerpoint/2010/main" val="28452044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3 examinations at end of Year 13,</a:t>
            </a:r>
            <a:r>
              <a:rPr lang="en-GB" baseline="0" dirty="0"/>
              <a:t> No AS, Questions are A level standard from the start, Paper 1 Physical, Paper 2 Organic, Paper 3 Synoptic.</a:t>
            </a:r>
            <a:endParaRPr lang="en-GB" dirty="0"/>
          </a:p>
        </p:txBody>
      </p:sp>
      <p:sp>
        <p:nvSpPr>
          <p:cNvPr id="4" name="Slide Number Placeholder 3"/>
          <p:cNvSpPr>
            <a:spLocks noGrp="1"/>
          </p:cNvSpPr>
          <p:nvPr>
            <p:ph type="sldNum" sz="quarter" idx="10"/>
          </p:nvPr>
        </p:nvSpPr>
        <p:spPr/>
        <p:txBody>
          <a:bodyPr/>
          <a:lstStyle/>
          <a:p>
            <a:fld id="{563E3A98-4162-4397-AA58-83F8632B0B0E}" type="slidenum">
              <a:rPr lang="en-GB" smtClean="0"/>
              <a:t>2</a:t>
            </a:fld>
            <a:endParaRPr lang="en-GB"/>
          </a:p>
        </p:txBody>
      </p:sp>
    </p:spTree>
    <p:extLst>
      <p:ext uri="{BB962C8B-B14F-4D97-AF65-F5344CB8AC3E}">
        <p14:creationId xmlns:p14="http://schemas.microsoft.com/office/powerpoint/2010/main" val="425252063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No scaffolding,</a:t>
            </a:r>
            <a:r>
              <a:rPr lang="en-GB" baseline="0" dirty="0"/>
              <a:t> Tell us everything you know about…, Structure of argument / answer is important = needs order!</a:t>
            </a:r>
            <a:endParaRPr lang="en-GB" dirty="0"/>
          </a:p>
        </p:txBody>
      </p:sp>
      <p:sp>
        <p:nvSpPr>
          <p:cNvPr id="4" name="Slide Number Placeholder 3"/>
          <p:cNvSpPr>
            <a:spLocks noGrp="1"/>
          </p:cNvSpPr>
          <p:nvPr>
            <p:ph type="sldNum" sz="quarter" idx="10"/>
          </p:nvPr>
        </p:nvSpPr>
        <p:spPr/>
        <p:txBody>
          <a:bodyPr/>
          <a:lstStyle/>
          <a:p>
            <a:fld id="{563E3A98-4162-4397-AA58-83F8632B0B0E}" type="slidenum">
              <a:rPr lang="en-GB" smtClean="0"/>
              <a:t>4</a:t>
            </a:fld>
            <a:endParaRPr lang="en-GB"/>
          </a:p>
        </p:txBody>
      </p:sp>
    </p:spTree>
    <p:extLst>
      <p:ext uri="{BB962C8B-B14F-4D97-AF65-F5344CB8AC3E}">
        <p14:creationId xmlns:p14="http://schemas.microsoft.com/office/powerpoint/2010/main" val="118020388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20 minute introduction at this point to quantum levels / shells, subshells and orbitals,  different energy levels,</a:t>
            </a:r>
            <a:r>
              <a:rPr lang="en-GB" baseline="0" dirty="0"/>
              <a:t> </a:t>
            </a:r>
            <a:r>
              <a:rPr lang="en-GB" dirty="0"/>
              <a:t>order of filling – try to get them to write the </a:t>
            </a:r>
            <a:r>
              <a:rPr lang="en-GB" dirty="0" err="1"/>
              <a:t>e.c</a:t>
            </a:r>
            <a:r>
              <a:rPr lang="en-GB" dirty="0"/>
              <a:t>. for Uranium…</a:t>
            </a:r>
          </a:p>
        </p:txBody>
      </p:sp>
      <p:sp>
        <p:nvSpPr>
          <p:cNvPr id="4" name="Slide Number Placeholder 3"/>
          <p:cNvSpPr>
            <a:spLocks noGrp="1"/>
          </p:cNvSpPr>
          <p:nvPr>
            <p:ph type="sldNum" sz="quarter" idx="10"/>
          </p:nvPr>
        </p:nvSpPr>
        <p:spPr/>
        <p:txBody>
          <a:bodyPr/>
          <a:lstStyle/>
          <a:p>
            <a:fld id="{563E3A98-4162-4397-AA58-83F8632B0B0E}" type="slidenum">
              <a:rPr lang="en-GB" smtClean="0"/>
              <a:t>10</a:t>
            </a:fld>
            <a:endParaRPr lang="en-GB"/>
          </a:p>
        </p:txBody>
      </p:sp>
    </p:spTree>
    <p:extLst>
      <p:ext uri="{BB962C8B-B14F-4D97-AF65-F5344CB8AC3E}">
        <p14:creationId xmlns:p14="http://schemas.microsoft.com/office/powerpoint/2010/main" val="297079827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Discuss</a:t>
            </a:r>
            <a:r>
              <a:rPr lang="en-GB" baseline="0" dirty="0"/>
              <a:t> PAG books, write ups, endorsement and then 20 minute practical. Do not help them…! They can follow instruction</a:t>
            </a:r>
          </a:p>
          <a:p>
            <a:r>
              <a:rPr lang="en-GB" baseline="0" dirty="0"/>
              <a:t>Answers on next slide.</a:t>
            </a:r>
            <a:endParaRPr lang="en-GB" dirty="0"/>
          </a:p>
        </p:txBody>
      </p:sp>
      <p:sp>
        <p:nvSpPr>
          <p:cNvPr id="4" name="Slide Number Placeholder 3"/>
          <p:cNvSpPr>
            <a:spLocks noGrp="1"/>
          </p:cNvSpPr>
          <p:nvPr>
            <p:ph type="sldNum" sz="quarter" idx="10"/>
          </p:nvPr>
        </p:nvSpPr>
        <p:spPr/>
        <p:txBody>
          <a:bodyPr/>
          <a:lstStyle/>
          <a:p>
            <a:fld id="{563E3A98-4162-4397-AA58-83F8632B0B0E}" type="slidenum">
              <a:rPr lang="en-GB" smtClean="0"/>
              <a:t>31</a:t>
            </a:fld>
            <a:endParaRPr lang="en-GB"/>
          </a:p>
        </p:txBody>
      </p:sp>
    </p:spTree>
    <p:extLst>
      <p:ext uri="{BB962C8B-B14F-4D97-AF65-F5344CB8AC3E}">
        <p14:creationId xmlns:p14="http://schemas.microsoft.com/office/powerpoint/2010/main" val="296021844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D5CBEC6C-65F0-4555-9655-610B794D6FB4}" type="datetimeFigureOut">
              <a:rPr lang="en-GB" smtClean="0"/>
              <a:t>29/06/2021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77659EA-2821-4C29-AB3B-43F71C0AF475}" type="slidenum">
              <a:rPr lang="en-GB" smtClean="0"/>
              <a:t>‹#›</a:t>
            </a:fld>
            <a:endParaRPr lang="en-GB"/>
          </a:p>
        </p:txBody>
      </p:sp>
    </p:spTree>
    <p:extLst>
      <p:ext uri="{BB962C8B-B14F-4D97-AF65-F5344CB8AC3E}">
        <p14:creationId xmlns:p14="http://schemas.microsoft.com/office/powerpoint/2010/main" val="40781060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D5CBEC6C-65F0-4555-9655-610B794D6FB4}" type="datetimeFigureOut">
              <a:rPr lang="en-GB" smtClean="0"/>
              <a:t>29/06/2021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77659EA-2821-4C29-AB3B-43F71C0AF475}" type="slidenum">
              <a:rPr lang="en-GB" smtClean="0"/>
              <a:t>‹#›</a:t>
            </a:fld>
            <a:endParaRPr lang="en-GB"/>
          </a:p>
        </p:txBody>
      </p:sp>
    </p:spTree>
    <p:extLst>
      <p:ext uri="{BB962C8B-B14F-4D97-AF65-F5344CB8AC3E}">
        <p14:creationId xmlns:p14="http://schemas.microsoft.com/office/powerpoint/2010/main" val="20317792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D5CBEC6C-65F0-4555-9655-610B794D6FB4}" type="datetimeFigureOut">
              <a:rPr lang="en-GB" smtClean="0"/>
              <a:t>29/06/2021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77659EA-2821-4C29-AB3B-43F71C0AF475}" type="slidenum">
              <a:rPr lang="en-GB" smtClean="0"/>
              <a:t>‹#›</a:t>
            </a:fld>
            <a:endParaRPr lang="en-GB"/>
          </a:p>
        </p:txBody>
      </p:sp>
    </p:spTree>
    <p:extLst>
      <p:ext uri="{BB962C8B-B14F-4D97-AF65-F5344CB8AC3E}">
        <p14:creationId xmlns:p14="http://schemas.microsoft.com/office/powerpoint/2010/main" val="389626393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C597B323-E52D-4911-B437-404EA90DFCF4}" type="slidenum">
              <a:rPr lang="en-US" altLang="en-US"/>
              <a:pPr/>
              <a:t>‹#›</a:t>
            </a:fld>
            <a:endParaRPr lang="en-US" altLang="en-US"/>
          </a:p>
        </p:txBody>
      </p:sp>
    </p:spTree>
    <p:extLst>
      <p:ext uri="{BB962C8B-B14F-4D97-AF65-F5344CB8AC3E}">
        <p14:creationId xmlns:p14="http://schemas.microsoft.com/office/powerpoint/2010/main" val="3465211745"/>
      </p:ext>
    </p:extLst>
  </p:cSld>
  <p:clrMapOvr>
    <a:masterClrMapping/>
  </p:clrMapOvr>
  <p:transition advClick="0"/>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51E3CC6C-4AB6-46EF-B683-70C6FBD8BB91}" type="slidenum">
              <a:rPr lang="en-US" altLang="en-US"/>
              <a:pPr/>
              <a:t>‹#›</a:t>
            </a:fld>
            <a:endParaRPr lang="en-US" altLang="en-US"/>
          </a:p>
        </p:txBody>
      </p:sp>
    </p:spTree>
    <p:extLst>
      <p:ext uri="{BB962C8B-B14F-4D97-AF65-F5344CB8AC3E}">
        <p14:creationId xmlns:p14="http://schemas.microsoft.com/office/powerpoint/2010/main" val="28342562"/>
      </p:ext>
    </p:extLst>
  </p:cSld>
  <p:clrMapOvr>
    <a:masterClrMapping/>
  </p:clrMapOvr>
  <p:transition advClick="0"/>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A75DEECD-EC9E-4E15-AF12-72445B06E880}" type="slidenum">
              <a:rPr lang="en-US" altLang="en-US"/>
              <a:pPr/>
              <a:t>‹#›</a:t>
            </a:fld>
            <a:endParaRPr lang="en-US" altLang="en-US"/>
          </a:p>
        </p:txBody>
      </p:sp>
    </p:spTree>
    <p:extLst>
      <p:ext uri="{BB962C8B-B14F-4D97-AF65-F5344CB8AC3E}">
        <p14:creationId xmlns:p14="http://schemas.microsoft.com/office/powerpoint/2010/main" val="3532233127"/>
      </p:ext>
    </p:extLst>
  </p:cSld>
  <p:clrMapOvr>
    <a:masterClrMapping/>
  </p:clrMapOvr>
  <p:transition advClick="0"/>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fld id="{7A97F144-A7A4-4AF4-9832-D1687458766C}" type="slidenum">
              <a:rPr lang="en-US" altLang="en-US"/>
              <a:pPr/>
              <a:t>‹#›</a:t>
            </a:fld>
            <a:endParaRPr lang="en-US" altLang="en-US"/>
          </a:p>
        </p:txBody>
      </p:sp>
    </p:spTree>
    <p:extLst>
      <p:ext uri="{BB962C8B-B14F-4D97-AF65-F5344CB8AC3E}">
        <p14:creationId xmlns:p14="http://schemas.microsoft.com/office/powerpoint/2010/main" val="4197458"/>
      </p:ext>
    </p:extLst>
  </p:cSld>
  <p:clrMapOvr>
    <a:masterClrMapping/>
  </p:clrMapOvr>
  <p:transition advClick="0"/>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fld id="{B17FBD21-10A1-4A60-BAD8-FC3F405436BE}" type="slidenum">
              <a:rPr lang="en-US" altLang="en-US"/>
              <a:pPr/>
              <a:t>‹#›</a:t>
            </a:fld>
            <a:endParaRPr lang="en-US" altLang="en-US"/>
          </a:p>
        </p:txBody>
      </p:sp>
    </p:spTree>
    <p:extLst>
      <p:ext uri="{BB962C8B-B14F-4D97-AF65-F5344CB8AC3E}">
        <p14:creationId xmlns:p14="http://schemas.microsoft.com/office/powerpoint/2010/main" val="1840907212"/>
      </p:ext>
    </p:extLst>
  </p:cSld>
  <p:clrMapOvr>
    <a:masterClrMapping/>
  </p:clrMapOvr>
  <p:transition advClick="0"/>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fld id="{C2C74F9E-DAD2-485C-86E8-B556B756B135}" type="slidenum">
              <a:rPr lang="en-US" altLang="en-US"/>
              <a:pPr/>
              <a:t>‹#›</a:t>
            </a:fld>
            <a:endParaRPr lang="en-US" altLang="en-US"/>
          </a:p>
        </p:txBody>
      </p:sp>
    </p:spTree>
    <p:extLst>
      <p:ext uri="{BB962C8B-B14F-4D97-AF65-F5344CB8AC3E}">
        <p14:creationId xmlns:p14="http://schemas.microsoft.com/office/powerpoint/2010/main" val="3219773801"/>
      </p:ext>
    </p:extLst>
  </p:cSld>
  <p:clrMapOvr>
    <a:masterClrMapping/>
  </p:clrMapOvr>
  <p:transition advClick="0"/>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fld id="{82A2C6E4-7324-4AC5-A6F0-CA805DA9475A}" type="slidenum">
              <a:rPr lang="en-US" altLang="en-US"/>
              <a:pPr/>
              <a:t>‹#›</a:t>
            </a:fld>
            <a:endParaRPr lang="en-US" altLang="en-US"/>
          </a:p>
        </p:txBody>
      </p:sp>
    </p:spTree>
    <p:extLst>
      <p:ext uri="{BB962C8B-B14F-4D97-AF65-F5344CB8AC3E}">
        <p14:creationId xmlns:p14="http://schemas.microsoft.com/office/powerpoint/2010/main" val="2701721641"/>
      </p:ext>
    </p:extLst>
  </p:cSld>
  <p:clrMapOvr>
    <a:masterClrMapping/>
  </p:clrMapOvr>
  <p:transition advClick="0"/>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fld id="{E8C7E3A5-9BBD-419D-9E9F-77D8D12DA954}" type="slidenum">
              <a:rPr lang="en-US" altLang="en-US"/>
              <a:pPr/>
              <a:t>‹#›</a:t>
            </a:fld>
            <a:endParaRPr lang="en-US" altLang="en-US"/>
          </a:p>
        </p:txBody>
      </p:sp>
    </p:spTree>
    <p:extLst>
      <p:ext uri="{BB962C8B-B14F-4D97-AF65-F5344CB8AC3E}">
        <p14:creationId xmlns:p14="http://schemas.microsoft.com/office/powerpoint/2010/main" val="368702087"/>
      </p:ext>
    </p:extLst>
  </p:cSld>
  <p:clrMapOvr>
    <a:masterClrMapping/>
  </p:clrMapOvr>
  <p:transition advClick="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D5CBEC6C-65F0-4555-9655-610B794D6FB4}" type="datetimeFigureOut">
              <a:rPr lang="en-GB" smtClean="0"/>
              <a:t>29/06/2021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77659EA-2821-4C29-AB3B-43F71C0AF475}" type="slidenum">
              <a:rPr lang="en-GB" smtClean="0"/>
              <a:t>‹#›</a:t>
            </a:fld>
            <a:endParaRPr lang="en-GB"/>
          </a:p>
        </p:txBody>
      </p:sp>
    </p:spTree>
    <p:extLst>
      <p:ext uri="{BB962C8B-B14F-4D97-AF65-F5344CB8AC3E}">
        <p14:creationId xmlns:p14="http://schemas.microsoft.com/office/powerpoint/2010/main" val="101636616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fld id="{1A7EF533-AC39-4389-BCB8-33B49EC674B5}" type="slidenum">
              <a:rPr lang="en-US" altLang="en-US"/>
              <a:pPr/>
              <a:t>‹#›</a:t>
            </a:fld>
            <a:endParaRPr lang="en-US" altLang="en-US"/>
          </a:p>
        </p:txBody>
      </p:sp>
    </p:spTree>
    <p:extLst>
      <p:ext uri="{BB962C8B-B14F-4D97-AF65-F5344CB8AC3E}">
        <p14:creationId xmlns:p14="http://schemas.microsoft.com/office/powerpoint/2010/main" val="3013155066"/>
      </p:ext>
    </p:extLst>
  </p:cSld>
  <p:clrMapOvr>
    <a:masterClrMapping/>
  </p:clrMapOvr>
  <p:transition advClick="0"/>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BC7D81EE-9D03-4417-8AE8-061A8C683174}" type="slidenum">
              <a:rPr lang="en-US" altLang="en-US"/>
              <a:pPr/>
              <a:t>‹#›</a:t>
            </a:fld>
            <a:endParaRPr lang="en-US" altLang="en-US"/>
          </a:p>
        </p:txBody>
      </p:sp>
    </p:spTree>
    <p:extLst>
      <p:ext uri="{BB962C8B-B14F-4D97-AF65-F5344CB8AC3E}">
        <p14:creationId xmlns:p14="http://schemas.microsoft.com/office/powerpoint/2010/main" val="3250207384"/>
      </p:ext>
    </p:extLst>
  </p:cSld>
  <p:clrMapOvr>
    <a:masterClrMapping/>
  </p:clrMapOvr>
  <p:transition advClick="0"/>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7F02C5F8-711E-4369-8AA5-60C8932A4F0D}" type="slidenum">
              <a:rPr lang="en-US" altLang="en-US"/>
              <a:pPr/>
              <a:t>‹#›</a:t>
            </a:fld>
            <a:endParaRPr lang="en-US" altLang="en-US"/>
          </a:p>
        </p:txBody>
      </p:sp>
    </p:spTree>
    <p:extLst>
      <p:ext uri="{BB962C8B-B14F-4D97-AF65-F5344CB8AC3E}">
        <p14:creationId xmlns:p14="http://schemas.microsoft.com/office/powerpoint/2010/main" val="2661069025"/>
      </p:ext>
    </p:extLst>
  </p:cSld>
  <p:clrMapOvr>
    <a:masterClrMapping/>
  </p:clrMapOvr>
  <p:transition advClick="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5CBEC6C-65F0-4555-9655-610B794D6FB4}" type="datetimeFigureOut">
              <a:rPr lang="en-GB" smtClean="0"/>
              <a:t>29/06/2021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77659EA-2821-4C29-AB3B-43F71C0AF475}" type="slidenum">
              <a:rPr lang="en-GB" smtClean="0"/>
              <a:t>‹#›</a:t>
            </a:fld>
            <a:endParaRPr lang="en-GB"/>
          </a:p>
        </p:txBody>
      </p:sp>
    </p:spTree>
    <p:extLst>
      <p:ext uri="{BB962C8B-B14F-4D97-AF65-F5344CB8AC3E}">
        <p14:creationId xmlns:p14="http://schemas.microsoft.com/office/powerpoint/2010/main" val="36539677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D5CBEC6C-65F0-4555-9655-610B794D6FB4}" type="datetimeFigureOut">
              <a:rPr lang="en-GB" smtClean="0"/>
              <a:t>29/06/2021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77659EA-2821-4C29-AB3B-43F71C0AF475}" type="slidenum">
              <a:rPr lang="en-GB" smtClean="0"/>
              <a:t>‹#›</a:t>
            </a:fld>
            <a:endParaRPr lang="en-GB"/>
          </a:p>
        </p:txBody>
      </p:sp>
    </p:spTree>
    <p:extLst>
      <p:ext uri="{BB962C8B-B14F-4D97-AF65-F5344CB8AC3E}">
        <p14:creationId xmlns:p14="http://schemas.microsoft.com/office/powerpoint/2010/main" val="36254805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D5CBEC6C-65F0-4555-9655-610B794D6FB4}" type="datetimeFigureOut">
              <a:rPr lang="en-GB" smtClean="0"/>
              <a:t>29/06/2021</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C77659EA-2821-4C29-AB3B-43F71C0AF475}" type="slidenum">
              <a:rPr lang="en-GB" smtClean="0"/>
              <a:t>‹#›</a:t>
            </a:fld>
            <a:endParaRPr lang="en-GB"/>
          </a:p>
        </p:txBody>
      </p:sp>
    </p:spTree>
    <p:extLst>
      <p:ext uri="{BB962C8B-B14F-4D97-AF65-F5344CB8AC3E}">
        <p14:creationId xmlns:p14="http://schemas.microsoft.com/office/powerpoint/2010/main" val="11207157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D5CBEC6C-65F0-4555-9655-610B794D6FB4}" type="datetimeFigureOut">
              <a:rPr lang="en-GB" smtClean="0"/>
              <a:t>29/06/2021</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C77659EA-2821-4C29-AB3B-43F71C0AF475}" type="slidenum">
              <a:rPr lang="en-GB" smtClean="0"/>
              <a:t>‹#›</a:t>
            </a:fld>
            <a:endParaRPr lang="en-GB"/>
          </a:p>
        </p:txBody>
      </p:sp>
    </p:spTree>
    <p:extLst>
      <p:ext uri="{BB962C8B-B14F-4D97-AF65-F5344CB8AC3E}">
        <p14:creationId xmlns:p14="http://schemas.microsoft.com/office/powerpoint/2010/main" val="22681044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5CBEC6C-65F0-4555-9655-610B794D6FB4}" type="datetimeFigureOut">
              <a:rPr lang="en-GB" smtClean="0"/>
              <a:t>29/06/2021</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C77659EA-2821-4C29-AB3B-43F71C0AF475}" type="slidenum">
              <a:rPr lang="en-GB" smtClean="0"/>
              <a:t>‹#›</a:t>
            </a:fld>
            <a:endParaRPr lang="en-GB"/>
          </a:p>
        </p:txBody>
      </p:sp>
    </p:spTree>
    <p:extLst>
      <p:ext uri="{BB962C8B-B14F-4D97-AF65-F5344CB8AC3E}">
        <p14:creationId xmlns:p14="http://schemas.microsoft.com/office/powerpoint/2010/main" val="13712826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5CBEC6C-65F0-4555-9655-610B794D6FB4}" type="datetimeFigureOut">
              <a:rPr lang="en-GB" smtClean="0"/>
              <a:t>29/06/2021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77659EA-2821-4C29-AB3B-43F71C0AF475}" type="slidenum">
              <a:rPr lang="en-GB" smtClean="0"/>
              <a:t>‹#›</a:t>
            </a:fld>
            <a:endParaRPr lang="en-GB"/>
          </a:p>
        </p:txBody>
      </p:sp>
    </p:spTree>
    <p:extLst>
      <p:ext uri="{BB962C8B-B14F-4D97-AF65-F5344CB8AC3E}">
        <p14:creationId xmlns:p14="http://schemas.microsoft.com/office/powerpoint/2010/main" val="9541239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5CBEC6C-65F0-4555-9655-610B794D6FB4}" type="datetimeFigureOut">
              <a:rPr lang="en-GB" smtClean="0"/>
              <a:t>29/06/2021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77659EA-2821-4C29-AB3B-43F71C0AF475}" type="slidenum">
              <a:rPr lang="en-GB" smtClean="0"/>
              <a:t>‹#›</a:t>
            </a:fld>
            <a:endParaRPr lang="en-GB"/>
          </a:p>
        </p:txBody>
      </p:sp>
    </p:spTree>
    <p:extLst>
      <p:ext uri="{BB962C8B-B14F-4D97-AF65-F5344CB8AC3E}">
        <p14:creationId xmlns:p14="http://schemas.microsoft.com/office/powerpoint/2010/main" val="2538108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5CBEC6C-65F0-4555-9655-610B794D6FB4}" type="datetimeFigureOut">
              <a:rPr lang="en-GB" smtClean="0"/>
              <a:t>29/06/2021</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77659EA-2821-4C29-AB3B-43F71C0AF475}" type="slidenum">
              <a:rPr lang="en-GB" smtClean="0"/>
              <a:t>‹#›</a:t>
            </a:fld>
            <a:endParaRPr lang="en-GB"/>
          </a:p>
        </p:txBody>
      </p:sp>
    </p:spTree>
    <p:extLst>
      <p:ext uri="{BB962C8B-B14F-4D97-AF65-F5344CB8AC3E}">
        <p14:creationId xmlns:p14="http://schemas.microsoft.com/office/powerpoint/2010/main" val="240570278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gradFill rotWithShape="0">
          <a:gsLst>
            <a:gs pos="0">
              <a:srgbClr val="00004A"/>
            </a:gs>
            <a:gs pos="50000">
              <a:srgbClr val="000066"/>
            </a:gs>
            <a:gs pos="100000">
              <a:srgbClr val="00004A"/>
            </a:gs>
          </a:gsLst>
          <a:lin ang="5400000" scaled="1"/>
        </a:gra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smtClean="0"/>
            </a:lvl1pPr>
          </a:lstStyle>
          <a:p>
            <a:pPr>
              <a:defRPr/>
            </a:pPr>
            <a:endParaRPr 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smtClean="0"/>
            </a:lvl1pPr>
          </a:lstStyle>
          <a:p>
            <a:pPr>
              <a:defRPr/>
            </a:pPr>
            <a:endParaRPr lang="en-US"/>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A5113F15-0957-4B2C-8180-BEA292E141D7}" type="slidenum">
              <a:rPr lang="en-US" altLang="en-US"/>
              <a:pPr/>
              <a:t>‹#›</a:t>
            </a:fld>
            <a:endParaRPr lang="en-US" altLang="en-US"/>
          </a:p>
        </p:txBody>
      </p:sp>
    </p:spTree>
    <p:extLst>
      <p:ext uri="{BB962C8B-B14F-4D97-AF65-F5344CB8AC3E}">
        <p14:creationId xmlns:p14="http://schemas.microsoft.com/office/powerpoint/2010/main" val="129932974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advClick="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eaLnBrk="0" fontAlgn="base" hangingPunct="0">
        <a:spcBef>
          <a:spcPct val="0"/>
        </a:spcBef>
        <a:spcAft>
          <a:spcPct val="0"/>
        </a:spcAft>
        <a:defRPr sz="4400">
          <a:solidFill>
            <a:schemeClr val="tx2"/>
          </a:solidFill>
          <a:latin typeface="Times New Roman" pitchFamily="18" charset="0"/>
        </a:defRPr>
      </a:lvl6pPr>
      <a:lvl7pPr marL="914400" algn="ctr" rtl="0" eaLnBrk="0" fontAlgn="base" hangingPunct="0">
        <a:spcBef>
          <a:spcPct val="0"/>
        </a:spcBef>
        <a:spcAft>
          <a:spcPct val="0"/>
        </a:spcAft>
        <a:defRPr sz="4400">
          <a:solidFill>
            <a:schemeClr val="tx2"/>
          </a:solidFill>
          <a:latin typeface="Times New Roman" pitchFamily="18" charset="0"/>
        </a:defRPr>
      </a:lvl7pPr>
      <a:lvl8pPr marL="1371600" algn="ctr" rtl="0" eaLnBrk="0" fontAlgn="base" hangingPunct="0">
        <a:spcBef>
          <a:spcPct val="0"/>
        </a:spcBef>
        <a:spcAft>
          <a:spcPct val="0"/>
        </a:spcAft>
        <a:defRPr sz="4400">
          <a:solidFill>
            <a:schemeClr val="tx2"/>
          </a:solidFill>
          <a:latin typeface="Times New Roman" pitchFamily="18" charset="0"/>
        </a:defRPr>
      </a:lvl8pPr>
      <a:lvl9pPr marL="1828800" algn="ctr" rtl="0" eaLnBrk="0" fontAlgn="base" hangingPunct="0">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image" Target="../media/image5.png"/></Relationships>
</file>

<file path=ppt/slides/_rels/slide1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jpeg"/><Relationship Id="rId1" Type="http://schemas.openxmlformats.org/officeDocument/2006/relationships/slideLayout" Target="../slideLayouts/slideLayout18.xml"/><Relationship Id="rId5" Type="http://schemas.openxmlformats.org/officeDocument/2006/relationships/image" Target="../media/image9.png"/><Relationship Id="rId4" Type="http://schemas.openxmlformats.org/officeDocument/2006/relationships/image" Target="../media/image8.png"/></Relationships>
</file>

<file path=ppt/slides/_rels/slide1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6.jpeg"/><Relationship Id="rId1" Type="http://schemas.openxmlformats.org/officeDocument/2006/relationships/slideLayout" Target="../slideLayouts/slideLayout18.xml"/></Relationships>
</file>

<file path=ppt/slides/_rels/slide1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8.xml"/></Relationships>
</file>

<file path=ppt/slides/_rels/slide14.xml.rels><?xml version="1.0" encoding="UTF-8" standalone="yes"?>
<Relationships xmlns="http://schemas.openxmlformats.org/package/2006/relationships"><Relationship Id="rId3" Type="http://schemas.openxmlformats.org/officeDocument/2006/relationships/slide" Target="slide13.xml"/><Relationship Id="rId2" Type="http://schemas.openxmlformats.org/officeDocument/2006/relationships/image" Target="../media/image6.jpeg"/><Relationship Id="rId1" Type="http://schemas.openxmlformats.org/officeDocument/2006/relationships/slideLayout" Target="../slideLayouts/slideLayout18.xml"/></Relationships>
</file>

<file path=ppt/slides/_rels/slide1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8.xml"/></Relationships>
</file>

<file path=ppt/slides/_rels/slide1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8.xml"/></Relationships>
</file>

<file path=ppt/slides/_rels/slide1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8.xml"/></Relationships>
</file>

<file path=ppt/slides/_rels/slide18.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6.jpeg"/><Relationship Id="rId1" Type="http://schemas.openxmlformats.org/officeDocument/2006/relationships/slideLayout" Target="../slideLayouts/slideLayout18.xml"/></Relationships>
</file>

<file path=ppt/slides/_rels/slide19.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6.jpeg"/><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6.jpeg"/><Relationship Id="rId1" Type="http://schemas.openxmlformats.org/officeDocument/2006/relationships/slideLayout" Target="../slideLayouts/slideLayout18.xml"/></Relationships>
</file>

<file path=ppt/slides/_rels/slide21.xml.rels><?xml version="1.0" encoding="UTF-8" standalone="yes"?>
<Relationships xmlns="http://schemas.openxmlformats.org/package/2006/relationships"><Relationship Id="rId3" Type="http://schemas.openxmlformats.org/officeDocument/2006/relationships/slide" Target="slide13.xml"/><Relationship Id="rId2" Type="http://schemas.openxmlformats.org/officeDocument/2006/relationships/image" Target="../media/image6.jpeg"/><Relationship Id="rId1" Type="http://schemas.openxmlformats.org/officeDocument/2006/relationships/slideLayout" Target="../slideLayouts/slideLayout18.xml"/></Relationships>
</file>

<file path=ppt/slides/_rels/slide22.xml.rels><?xml version="1.0" encoding="UTF-8" standalone="yes"?>
<Relationships xmlns="http://schemas.openxmlformats.org/package/2006/relationships"><Relationship Id="rId3" Type="http://schemas.openxmlformats.org/officeDocument/2006/relationships/slide" Target="slide13.xml"/><Relationship Id="rId2" Type="http://schemas.openxmlformats.org/officeDocument/2006/relationships/image" Target="../media/image6.jpeg"/><Relationship Id="rId1" Type="http://schemas.openxmlformats.org/officeDocument/2006/relationships/slideLayout" Target="../slideLayouts/slideLayout18.xml"/></Relationships>
</file>

<file path=ppt/slides/_rels/slide23.xml.rels><?xml version="1.0" encoding="UTF-8" standalone="yes"?>
<Relationships xmlns="http://schemas.openxmlformats.org/package/2006/relationships"><Relationship Id="rId3" Type="http://schemas.openxmlformats.org/officeDocument/2006/relationships/slide" Target="slide13.xml"/><Relationship Id="rId2" Type="http://schemas.openxmlformats.org/officeDocument/2006/relationships/image" Target="../media/image6.jpeg"/><Relationship Id="rId1" Type="http://schemas.openxmlformats.org/officeDocument/2006/relationships/slideLayout" Target="../slideLayouts/slideLayout18.xml"/></Relationships>
</file>

<file path=ppt/slides/_rels/slide2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3399FF"/>
        </a:solid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07504" y="18721"/>
            <a:ext cx="8993088" cy="745983"/>
          </a:xfrm>
        </p:spPr>
        <p:txBody>
          <a:bodyPr>
            <a:normAutofit/>
          </a:bodyPr>
          <a:lstStyle/>
          <a:p>
            <a:pPr algn="r"/>
            <a:r>
              <a:rPr lang="en-GB" sz="3600" b="1" dirty="0">
                <a:solidFill>
                  <a:srgbClr val="FFFFFF"/>
                </a:solidFill>
              </a:rPr>
              <a:t>A level Chemistry at King Edward’s School</a:t>
            </a:r>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7322"/>
            <a:ext cx="827584" cy="797533"/>
          </a:xfrm>
          <a:prstGeom prst="rect">
            <a:avLst/>
          </a:prstGeom>
        </p:spPr>
      </p:pic>
      <p:sp>
        <p:nvSpPr>
          <p:cNvPr id="2" name="TextBox 1"/>
          <p:cNvSpPr txBox="1"/>
          <p:nvPr/>
        </p:nvSpPr>
        <p:spPr>
          <a:xfrm>
            <a:off x="971600" y="1268760"/>
            <a:ext cx="7200800" cy="4524315"/>
          </a:xfrm>
          <a:prstGeom prst="rect">
            <a:avLst/>
          </a:prstGeom>
          <a:noFill/>
        </p:spPr>
        <p:txBody>
          <a:bodyPr wrap="square" rtlCol="0">
            <a:spAutoFit/>
          </a:bodyPr>
          <a:lstStyle/>
          <a:p>
            <a:pPr algn="ctr"/>
            <a:r>
              <a:rPr lang="en-GB" sz="9600" dirty="0">
                <a:solidFill>
                  <a:srgbClr val="FFFFFF"/>
                </a:solidFill>
              </a:rPr>
              <a:t>Welcome to the Chemistry Department</a:t>
            </a:r>
          </a:p>
        </p:txBody>
      </p:sp>
    </p:spTree>
    <p:extLst>
      <p:ext uri="{BB962C8B-B14F-4D97-AF65-F5344CB8AC3E}">
        <p14:creationId xmlns:p14="http://schemas.microsoft.com/office/powerpoint/2010/main" val="364287225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3399FF"/>
        </a:solid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07504" y="18721"/>
            <a:ext cx="8993088" cy="745983"/>
          </a:xfrm>
        </p:spPr>
        <p:txBody>
          <a:bodyPr>
            <a:normAutofit/>
          </a:bodyPr>
          <a:lstStyle/>
          <a:p>
            <a:r>
              <a:rPr lang="en-GB" sz="3600" b="1" dirty="0">
                <a:solidFill>
                  <a:srgbClr val="FFFFFF"/>
                </a:solidFill>
              </a:rPr>
              <a:t>Chemistry at King Edward’s School</a:t>
            </a:r>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7322"/>
            <a:ext cx="827584" cy="797533"/>
          </a:xfrm>
          <a:prstGeom prst="rect">
            <a:avLst/>
          </a:prstGeom>
        </p:spPr>
      </p:pic>
      <p:sp>
        <p:nvSpPr>
          <p:cNvPr id="2" name="Rectangle 1"/>
          <p:cNvSpPr/>
          <p:nvPr/>
        </p:nvSpPr>
        <p:spPr>
          <a:xfrm>
            <a:off x="539552" y="908720"/>
            <a:ext cx="8424936" cy="5324535"/>
          </a:xfrm>
          <a:prstGeom prst="rect">
            <a:avLst/>
          </a:prstGeom>
        </p:spPr>
        <p:txBody>
          <a:bodyPr wrap="square">
            <a:spAutoFit/>
          </a:bodyPr>
          <a:lstStyle/>
          <a:p>
            <a:pPr lvl="0"/>
            <a:r>
              <a:rPr lang="en-GB" sz="2000" b="1" dirty="0">
                <a:solidFill>
                  <a:srgbClr val="FFFFFF"/>
                </a:solidFill>
              </a:rPr>
              <a:t>Plenty of changes to… significant differences in terms of:</a:t>
            </a:r>
          </a:p>
          <a:p>
            <a:pPr lvl="0"/>
            <a:endParaRPr lang="en-GB" sz="2000" b="1" dirty="0">
              <a:solidFill>
                <a:srgbClr val="FFFFFF"/>
              </a:solidFill>
            </a:endParaRPr>
          </a:p>
          <a:p>
            <a:pPr marL="285750" lvl="0" indent="-285750">
              <a:buFont typeface="Arial" panose="020B0604020202020204" pitchFamily="34" charset="0"/>
              <a:buChar char="•"/>
            </a:pPr>
            <a:r>
              <a:rPr lang="en-GB" sz="2000" b="1" dirty="0">
                <a:solidFill>
                  <a:schemeClr val="bg1">
                    <a:lumMod val="75000"/>
                  </a:schemeClr>
                </a:solidFill>
              </a:rPr>
              <a:t>VOLUME – there is a lot more content – you will need to be very good at learning facts!</a:t>
            </a:r>
          </a:p>
          <a:p>
            <a:pPr marL="285750" lvl="0" indent="-285750">
              <a:buFont typeface="Arial" panose="020B0604020202020204" pitchFamily="34" charset="0"/>
              <a:buChar char="•"/>
            </a:pPr>
            <a:endParaRPr lang="en-GB" sz="2000" b="1" dirty="0">
              <a:solidFill>
                <a:schemeClr val="bg1">
                  <a:lumMod val="75000"/>
                </a:schemeClr>
              </a:solidFill>
            </a:endParaRPr>
          </a:p>
          <a:p>
            <a:pPr marL="285750" lvl="0" indent="-285750">
              <a:buFont typeface="Arial" panose="020B0604020202020204" pitchFamily="34" charset="0"/>
              <a:buChar char="•"/>
            </a:pPr>
            <a:r>
              <a:rPr lang="en-GB" sz="2000" b="1" dirty="0">
                <a:solidFill>
                  <a:schemeClr val="bg1">
                    <a:lumMod val="75000"/>
                  </a:schemeClr>
                </a:solidFill>
              </a:rPr>
              <a:t>MATHS – more mathematical content – you will need to be very numerate!</a:t>
            </a:r>
          </a:p>
          <a:p>
            <a:pPr marL="285750" lvl="0" indent="-285750">
              <a:buFont typeface="Arial" panose="020B0604020202020204" pitchFamily="34" charset="0"/>
              <a:buChar char="•"/>
            </a:pPr>
            <a:endParaRPr lang="en-GB" sz="2000" b="1" dirty="0">
              <a:solidFill>
                <a:schemeClr val="bg1">
                  <a:lumMod val="75000"/>
                </a:schemeClr>
              </a:solidFill>
            </a:endParaRPr>
          </a:p>
          <a:p>
            <a:pPr marL="285750" lvl="0" indent="-285750">
              <a:buFont typeface="Arial" panose="020B0604020202020204" pitchFamily="34" charset="0"/>
              <a:buChar char="•"/>
            </a:pPr>
            <a:r>
              <a:rPr lang="en-GB" sz="2000" b="1" dirty="0">
                <a:solidFill>
                  <a:schemeClr val="bg1">
                    <a:lumMod val="75000"/>
                  </a:schemeClr>
                </a:solidFill>
              </a:rPr>
              <a:t>PROBLEM SOLVING – much of the work involves applying knowledge to unfamiliar problems – you must be able to think on your feet!</a:t>
            </a:r>
          </a:p>
          <a:p>
            <a:pPr lvl="0"/>
            <a:endParaRPr lang="en-GB" sz="2000" b="1" dirty="0">
              <a:solidFill>
                <a:srgbClr val="FFFFFF"/>
              </a:solidFill>
            </a:endParaRPr>
          </a:p>
          <a:p>
            <a:pPr marL="342900" lvl="0" indent="-342900">
              <a:buFont typeface="Arial" panose="020B0604020202020204" pitchFamily="34" charset="0"/>
              <a:buChar char="•"/>
            </a:pPr>
            <a:r>
              <a:rPr lang="en-GB" sz="2000" b="1" dirty="0">
                <a:solidFill>
                  <a:srgbClr val="FFFFFF"/>
                </a:solidFill>
              </a:rPr>
              <a:t>OPEN TO NEW IDEAS – you can’t rely on the concepts and explanations introduced at GCSE to get you through – we’ve been lying to you!</a:t>
            </a:r>
          </a:p>
          <a:p>
            <a:pPr lvl="0" algn="ctr"/>
            <a:r>
              <a:rPr lang="en-GB" sz="2000" b="1" dirty="0">
                <a:solidFill>
                  <a:srgbClr val="FFFF00"/>
                </a:solidFill>
              </a:rPr>
              <a:t>What is Scandium’s electron arrangement?</a:t>
            </a:r>
          </a:p>
          <a:p>
            <a:pPr lvl="0" algn="ctr"/>
            <a:endParaRPr lang="en-GB" sz="2000" b="1" dirty="0">
              <a:solidFill>
                <a:srgbClr val="FFFF00"/>
              </a:solidFill>
            </a:endParaRPr>
          </a:p>
          <a:p>
            <a:pPr lvl="0" algn="ctr"/>
            <a:endParaRPr lang="en-GB" sz="2000" b="1" dirty="0">
              <a:solidFill>
                <a:srgbClr val="FFFF00"/>
              </a:solidFill>
            </a:endParaRPr>
          </a:p>
          <a:p>
            <a:pPr marL="342900" lvl="0" indent="-342900">
              <a:buFont typeface="Arial" panose="020B0604020202020204" pitchFamily="34" charset="0"/>
              <a:buChar char="•"/>
            </a:pPr>
            <a:endParaRPr lang="en-GB" sz="2000" b="1" dirty="0">
              <a:solidFill>
                <a:srgbClr val="FFFFFF"/>
              </a:solidFill>
            </a:endParaRPr>
          </a:p>
          <a:p>
            <a:pPr marL="342900" lvl="0" indent="-342900">
              <a:buFont typeface="Arial" panose="020B0604020202020204" pitchFamily="34" charset="0"/>
              <a:buChar char="•"/>
            </a:pPr>
            <a:endParaRPr lang="en-GB" sz="2000" b="1" dirty="0">
              <a:solidFill>
                <a:srgbClr val="FFFFFF"/>
              </a:solidFill>
            </a:endParaRPr>
          </a:p>
        </p:txBody>
      </p:sp>
      <p:pic>
        <p:nvPicPr>
          <p:cNvPr id="4" name="Picture 3"/>
          <p:cNvPicPr>
            <a:picLocks noChangeAspect="1"/>
          </p:cNvPicPr>
          <p:nvPr/>
        </p:nvPicPr>
        <p:blipFill rotWithShape="1">
          <a:blip r:embed="rId4"/>
          <a:srcRect l="9680" t="9680" r="13040" b="9680"/>
          <a:stretch/>
        </p:blipFill>
        <p:spPr>
          <a:xfrm>
            <a:off x="3707904" y="5013176"/>
            <a:ext cx="1656184" cy="1728192"/>
          </a:xfrm>
          <a:prstGeom prst="rect">
            <a:avLst/>
          </a:prstGeom>
        </p:spPr>
      </p:pic>
    </p:spTree>
    <p:extLst>
      <p:ext uri="{BB962C8B-B14F-4D97-AF65-F5344CB8AC3E}">
        <p14:creationId xmlns:p14="http://schemas.microsoft.com/office/powerpoint/2010/main" val="117734002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tile tx="0" ty="0" sx="100000" sy="100000" flip="none" algn="tl"/>
        </a:blipFill>
        <a:effectLst/>
      </p:bgPr>
    </p:bg>
    <p:spTree>
      <p:nvGrpSpPr>
        <p:cNvPr id="1" name=""/>
        <p:cNvGrpSpPr/>
        <p:nvPr/>
      </p:nvGrpSpPr>
      <p:grpSpPr>
        <a:xfrm>
          <a:off x="0" y="0"/>
          <a:ext cx="0" cy="0"/>
          <a:chOff x="0" y="0"/>
          <a:chExt cx="0" cy="0"/>
        </a:xfrm>
      </p:grpSpPr>
      <p:sp>
        <p:nvSpPr>
          <p:cNvPr id="3074" name="Text Box 5"/>
          <p:cNvSpPr txBox="1">
            <a:spLocks noChangeArrowheads="1"/>
          </p:cNvSpPr>
          <p:nvPr/>
        </p:nvSpPr>
        <p:spPr bwMode="auto">
          <a:xfrm>
            <a:off x="330200" y="1416050"/>
            <a:ext cx="8496300" cy="1604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marL="0" marR="0" lvl="0" indent="0" algn="ctr" defTabSz="914400" eaLnBrk="1" fontAlgn="auto" latinLnBrk="0" hangingPunct="1">
              <a:lnSpc>
                <a:spcPct val="100000"/>
              </a:lnSpc>
              <a:spcBef>
                <a:spcPct val="50000"/>
              </a:spcBef>
              <a:spcAft>
                <a:spcPts val="0"/>
              </a:spcAft>
              <a:buClrTx/>
              <a:buSzTx/>
              <a:buFontTx/>
              <a:buNone/>
              <a:tabLst/>
              <a:defRPr/>
            </a:pPr>
            <a:r>
              <a:rPr kumimoji="0" lang="en-US" altLang="en-US" sz="1800" b="1" i="0" u="none" strike="noStrike" kern="0" cap="none" spc="0" normalizeH="0" baseline="0" noProof="0">
                <a:ln>
                  <a:noFill/>
                </a:ln>
                <a:solidFill>
                  <a:schemeClr val="tx1"/>
                </a:solidFill>
                <a:effectLst/>
                <a:uLnTx/>
                <a:uFillTx/>
                <a:latin typeface="Arial" panose="020B0604020202020204" pitchFamily="34" charset="0"/>
              </a:rPr>
              <a:t>Before you start it would be helpful to…</a:t>
            </a:r>
          </a:p>
          <a:p>
            <a:pPr marL="0" marR="0" lvl="0" indent="0" algn="ctr" defTabSz="914400" eaLnBrk="1" fontAlgn="auto" latinLnBrk="0" hangingPunct="1">
              <a:lnSpc>
                <a:spcPct val="100000"/>
              </a:lnSpc>
              <a:spcBef>
                <a:spcPct val="50000"/>
              </a:spcBef>
              <a:spcAft>
                <a:spcPts val="0"/>
              </a:spcAft>
              <a:buClrTx/>
              <a:buSzTx/>
              <a:buFontTx/>
              <a:buNone/>
              <a:tabLst/>
              <a:defRPr/>
            </a:pPr>
            <a:endParaRPr kumimoji="0" lang="en-US" altLang="en-US" sz="1800" b="1" i="0" u="none" strike="noStrike" kern="0" cap="none" spc="0" normalizeH="0" baseline="0" noProof="0">
              <a:ln>
                <a:noFill/>
              </a:ln>
              <a:solidFill>
                <a:schemeClr val="tx1"/>
              </a:solidFill>
              <a:effectLst/>
              <a:uLnTx/>
              <a:uFillTx/>
              <a:latin typeface="Arial" panose="020B0604020202020204" pitchFamily="34" charset="0"/>
            </a:endParaRPr>
          </a:p>
          <a:p>
            <a:pPr marL="0" marR="0" lvl="0" indent="0" defTabSz="914400" eaLnBrk="1" fontAlgn="auto" latinLnBrk="0" hangingPunct="1">
              <a:lnSpc>
                <a:spcPct val="100000"/>
              </a:lnSpc>
              <a:spcBef>
                <a:spcPct val="50000"/>
              </a:spcBef>
              <a:spcAft>
                <a:spcPts val="0"/>
              </a:spcAft>
              <a:buClrTx/>
              <a:buSzTx/>
              <a:buFontTx/>
              <a:buChar char="•"/>
              <a:tabLst/>
              <a:defRPr/>
            </a:pPr>
            <a:r>
              <a:rPr kumimoji="0" lang="en-US" altLang="en-US" sz="1800" b="0" i="0" u="none" strike="noStrike" kern="0" cap="none" spc="0" normalizeH="0" baseline="0" noProof="0">
                <a:ln>
                  <a:noFill/>
                </a:ln>
                <a:solidFill>
                  <a:schemeClr val="tx1"/>
                </a:solidFill>
                <a:effectLst/>
                <a:uLnTx/>
                <a:uFillTx/>
                <a:latin typeface="Arial" panose="020B0604020202020204" pitchFamily="34" charset="0"/>
              </a:rPr>
              <a:t>  Know that electrons can be found outside the nucleus in energy levels ( shells)</a:t>
            </a:r>
          </a:p>
          <a:p>
            <a:pPr marL="0" marR="0" lvl="0" indent="0" defTabSz="914400" eaLnBrk="1" fontAlgn="auto" latinLnBrk="0" hangingPunct="1">
              <a:lnSpc>
                <a:spcPct val="100000"/>
              </a:lnSpc>
              <a:spcBef>
                <a:spcPct val="50000"/>
              </a:spcBef>
              <a:spcAft>
                <a:spcPts val="0"/>
              </a:spcAft>
              <a:buClrTx/>
              <a:buSzTx/>
              <a:buFontTx/>
              <a:buChar char="•"/>
              <a:tabLst/>
              <a:defRPr/>
            </a:pPr>
            <a:r>
              <a:rPr kumimoji="0" lang="en-US" altLang="en-US" sz="1800" b="0" i="0" u="none" strike="noStrike" kern="0" cap="none" spc="0" normalizeH="0" baseline="0" noProof="0">
                <a:ln>
                  <a:noFill/>
                </a:ln>
                <a:solidFill>
                  <a:schemeClr val="tx1"/>
                </a:solidFill>
                <a:effectLst/>
                <a:uLnTx/>
                <a:uFillTx/>
                <a:latin typeface="Arial" panose="020B0604020202020204" pitchFamily="34" charset="0"/>
              </a:rPr>
              <a:t>  Know the electronic configurations of the first 20 elements in 2,8,1 notation</a:t>
            </a:r>
          </a:p>
        </p:txBody>
      </p:sp>
      <p:sp>
        <p:nvSpPr>
          <p:cNvPr id="62470" name="Text Box 6"/>
          <p:cNvSpPr txBox="1">
            <a:spLocks noChangeArrowheads="1"/>
          </p:cNvSpPr>
          <p:nvPr/>
        </p:nvSpPr>
        <p:spPr bwMode="auto">
          <a:xfrm>
            <a:off x="520700" y="431800"/>
            <a:ext cx="8115300" cy="579438"/>
          </a:xfrm>
          <a:prstGeom prst="rect">
            <a:avLst/>
          </a:prstGeom>
          <a:noFill/>
          <a:ln w="9525">
            <a:noFill/>
            <a:miter lim="800000"/>
            <a:headEnd/>
            <a:tailEnd/>
          </a:ln>
          <a:effectLst/>
        </p:spPr>
        <p:txBody>
          <a:bodyPr>
            <a:spAutoFit/>
          </a:bodyPr>
          <a:lstStyle/>
          <a:p>
            <a:pPr marL="0" marR="0" lvl="0" indent="0" algn="ctr" defTabSz="914400" eaLnBrk="1" fontAlgn="auto" latinLnBrk="0" hangingPunct="1">
              <a:lnSpc>
                <a:spcPct val="100000"/>
              </a:lnSpc>
              <a:spcBef>
                <a:spcPct val="50000"/>
              </a:spcBef>
              <a:spcAft>
                <a:spcPts val="0"/>
              </a:spcAft>
              <a:buClrTx/>
              <a:buSzTx/>
              <a:buFontTx/>
              <a:buNone/>
              <a:tabLst/>
              <a:defRPr/>
            </a:pPr>
            <a:r>
              <a:rPr kumimoji="0" lang="en-US" sz="3200" b="1" i="0" u="none" strike="noStrike" kern="0" cap="none" spc="0" normalizeH="0" baseline="0" noProof="0">
                <a:ln>
                  <a:noFill/>
                </a:ln>
                <a:solidFill>
                  <a:srgbClr val="000066"/>
                </a:solidFill>
                <a:effectLst>
                  <a:outerShdw blurRad="38100" dist="38100" dir="2700000" algn="tl">
                    <a:srgbClr val="000000"/>
                  </a:outerShdw>
                </a:effectLst>
                <a:uLnTx/>
                <a:uFillTx/>
                <a:latin typeface="Arial" charset="0"/>
              </a:rPr>
              <a:t>ELECTRONIC CONFIGURATIONS</a:t>
            </a:r>
          </a:p>
        </p:txBody>
      </p:sp>
      <p:pic>
        <p:nvPicPr>
          <p:cNvPr id="3076" name="Picture 7" descr="orbp"/>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920875" y="3479800"/>
            <a:ext cx="774700" cy="2363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7" name="Picture 8" descr="orb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496050" y="3517900"/>
            <a:ext cx="860425" cy="2347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8" name="Picture 9" descr="orbs"/>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127500" y="4129088"/>
            <a:ext cx="927100" cy="927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9" name="Line 10"/>
          <p:cNvSpPr>
            <a:spLocks noChangeShapeType="1"/>
          </p:cNvSpPr>
          <p:nvPr/>
        </p:nvSpPr>
        <p:spPr bwMode="auto">
          <a:xfrm>
            <a:off x="8826500" y="6604000"/>
            <a:ext cx="190500" cy="1588"/>
          </a:xfrm>
          <a:prstGeom prst="line">
            <a:avLst/>
          </a:prstGeom>
          <a:noFill/>
          <a:ln w="76200">
            <a:solidFill>
              <a:schemeClr val="bg2"/>
            </a:solidFill>
            <a:round/>
            <a:headEnd/>
            <a:tailEnd type="triangle" w="med" len="med"/>
          </a:ln>
          <a:extLst>
            <a:ext uri="{909E8E84-426E-40DD-AFC4-6F175D3DCCD1}">
              <a14:hiddenFill xmlns:a14="http://schemas.microsoft.com/office/drawing/2010/main">
                <a:noFill/>
              </a14:hiddenFill>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ysClr val="windowText" lastClr="000000"/>
              </a:solidFill>
              <a:effectLst/>
              <a:uLnTx/>
              <a:uFillTx/>
            </a:endParaRPr>
          </a:p>
        </p:txBody>
      </p:sp>
      <p:sp>
        <p:nvSpPr>
          <p:cNvPr id="3080" name="AutoShape 11">
            <a:hlinkClick r:id="" action="ppaction://hlinkshowjump?jump=nextslide" highlightClick="1"/>
          </p:cNvPr>
          <p:cNvSpPr>
            <a:spLocks noChangeArrowheads="1"/>
          </p:cNvSpPr>
          <p:nvPr/>
        </p:nvSpPr>
        <p:spPr bwMode="auto">
          <a:xfrm>
            <a:off x="8661400" y="6413500"/>
            <a:ext cx="457200" cy="393700"/>
          </a:xfrm>
          <a:prstGeom prst="actionButtonBlank">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altLang="en-US" sz="2400" b="0" i="0" u="none" strike="noStrike" kern="0" cap="none" spc="0" normalizeH="0" baseline="0" noProof="0">
              <a:ln>
                <a:noFill/>
              </a:ln>
              <a:solidFill>
                <a:schemeClr val="tx1"/>
              </a:solidFill>
              <a:effectLst/>
              <a:uLnTx/>
              <a:uFillTx/>
              <a:latin typeface="Times New Roman" panose="02020603050405020304" pitchFamily="18" charset="0"/>
            </a:endParaRPr>
          </a:p>
        </p:txBody>
      </p:sp>
      <p:sp>
        <p:nvSpPr>
          <p:cNvPr id="3081" name="Line 12"/>
          <p:cNvSpPr>
            <a:spLocks noChangeShapeType="1"/>
          </p:cNvSpPr>
          <p:nvPr/>
        </p:nvSpPr>
        <p:spPr bwMode="auto">
          <a:xfrm flipH="1">
            <a:off x="139700" y="6604000"/>
            <a:ext cx="190500" cy="0"/>
          </a:xfrm>
          <a:prstGeom prst="line">
            <a:avLst/>
          </a:prstGeom>
          <a:noFill/>
          <a:ln w="76200">
            <a:solidFill>
              <a:schemeClr val="bg2"/>
            </a:solidFill>
            <a:round/>
            <a:headEnd/>
            <a:tailEnd type="triangle" w="med" len="med"/>
          </a:ln>
          <a:extLst>
            <a:ext uri="{909E8E84-426E-40DD-AFC4-6F175D3DCCD1}">
              <a14:hiddenFill xmlns:a14="http://schemas.microsoft.com/office/drawing/2010/main">
                <a:noFill/>
              </a14:hiddenFill>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ysClr val="windowText" lastClr="000000"/>
              </a:solidFill>
              <a:effectLst/>
              <a:uLnTx/>
              <a:uFillTx/>
            </a:endParaRPr>
          </a:p>
        </p:txBody>
      </p:sp>
      <p:sp>
        <p:nvSpPr>
          <p:cNvPr id="3082" name="AutoShape 13">
            <a:hlinkClick r:id="" action="ppaction://hlinkshowjump?jump=previousslide" highlightClick="1"/>
          </p:cNvPr>
          <p:cNvSpPr>
            <a:spLocks noChangeArrowheads="1"/>
          </p:cNvSpPr>
          <p:nvPr/>
        </p:nvSpPr>
        <p:spPr bwMode="auto">
          <a:xfrm>
            <a:off x="139700" y="6413500"/>
            <a:ext cx="342900" cy="393700"/>
          </a:xfrm>
          <a:prstGeom prst="actionButtonBlank">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altLang="en-US" sz="2400" b="0" i="0" u="none" strike="noStrike" kern="0" cap="none" spc="0" normalizeH="0" baseline="0" noProof="0">
              <a:ln>
                <a:noFill/>
              </a:ln>
              <a:solidFill>
                <a:schemeClr val="tx1"/>
              </a:solidFill>
              <a:effectLst/>
              <a:uLnTx/>
              <a:uFillTx/>
              <a:latin typeface="Times New Roman" panose="02020603050405020304" pitchFamily="18" charset="0"/>
            </a:endParaRPr>
          </a:p>
        </p:txBody>
      </p:sp>
    </p:spTree>
    <p:extLst>
      <p:ext uri="{BB962C8B-B14F-4D97-AF65-F5344CB8AC3E}">
        <p14:creationId xmlns:p14="http://schemas.microsoft.com/office/powerpoint/2010/main" val="1283649021"/>
      </p:ext>
    </p:extLst>
  </p:cSld>
  <p:clrMapOvr>
    <a:masterClrMapping/>
  </p:clrMapOvr>
  <p:transition advClick="0"/>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tile tx="0" ty="0" sx="100000" sy="100000" flip="none" algn="tl"/>
        </a:blipFill>
        <a:effectLst/>
      </p:bgPr>
    </p:bg>
    <p:spTree>
      <p:nvGrpSpPr>
        <p:cNvPr id="1" name=""/>
        <p:cNvGrpSpPr/>
        <p:nvPr/>
      </p:nvGrpSpPr>
      <p:grpSpPr>
        <a:xfrm>
          <a:off x="0" y="0"/>
          <a:ext cx="0" cy="0"/>
          <a:chOff x="0" y="0"/>
          <a:chExt cx="0" cy="0"/>
        </a:xfrm>
      </p:grpSpPr>
      <p:sp>
        <p:nvSpPr>
          <p:cNvPr id="61445" name="Text Box 5"/>
          <p:cNvSpPr txBox="1">
            <a:spLocks noChangeArrowheads="1"/>
          </p:cNvSpPr>
          <p:nvPr/>
        </p:nvSpPr>
        <p:spPr bwMode="auto">
          <a:xfrm>
            <a:off x="520700" y="266700"/>
            <a:ext cx="8115300" cy="396875"/>
          </a:xfrm>
          <a:prstGeom prst="rect">
            <a:avLst/>
          </a:prstGeom>
          <a:noFill/>
          <a:ln w="9525">
            <a:noFill/>
            <a:miter lim="800000"/>
            <a:headEnd/>
            <a:tailEnd/>
          </a:ln>
          <a:effectLst/>
        </p:spPr>
        <p:txBody>
          <a:bodyPr>
            <a:spAutoFit/>
          </a:bodyPr>
          <a:lstStyle/>
          <a:p>
            <a:pPr marL="0" marR="0" lvl="0" indent="0" algn="ctr" defTabSz="914400" eaLnBrk="1" fontAlgn="auto" latinLnBrk="0" hangingPunct="1">
              <a:lnSpc>
                <a:spcPct val="100000"/>
              </a:lnSpc>
              <a:spcBef>
                <a:spcPct val="50000"/>
              </a:spcBef>
              <a:spcAft>
                <a:spcPts val="0"/>
              </a:spcAft>
              <a:buClrTx/>
              <a:buSzTx/>
              <a:buFontTx/>
              <a:buNone/>
              <a:tabLst/>
              <a:defRPr/>
            </a:pPr>
            <a:r>
              <a:rPr kumimoji="0" lang="en-US" sz="2000" b="1" i="0" u="none" strike="noStrike" kern="0" cap="none" spc="0" normalizeH="0" baseline="0" noProof="0">
                <a:ln>
                  <a:noFill/>
                </a:ln>
                <a:solidFill>
                  <a:srgbClr val="000066"/>
                </a:solidFill>
                <a:effectLst>
                  <a:outerShdw blurRad="38100" dist="38100" dir="2700000" algn="tl">
                    <a:srgbClr val="000000"/>
                  </a:outerShdw>
                </a:effectLst>
                <a:uLnTx/>
                <a:uFillTx/>
                <a:latin typeface="Arial" charset="0"/>
              </a:rPr>
              <a:t>THE BOHR ATOM</a:t>
            </a:r>
            <a:endParaRPr kumimoji="0" lang="en-US" sz="3200" b="1" i="0" u="none" strike="noStrike" kern="0" cap="none" spc="0" normalizeH="0" baseline="0" noProof="0">
              <a:ln>
                <a:noFill/>
              </a:ln>
              <a:solidFill>
                <a:srgbClr val="000066"/>
              </a:solidFill>
              <a:effectLst>
                <a:outerShdw blurRad="38100" dist="38100" dir="2700000" algn="tl">
                  <a:srgbClr val="000000"/>
                </a:outerShdw>
              </a:effectLst>
              <a:uLnTx/>
              <a:uFillTx/>
              <a:latin typeface="Arial" charset="0"/>
            </a:endParaRPr>
          </a:p>
        </p:txBody>
      </p:sp>
      <p:sp>
        <p:nvSpPr>
          <p:cNvPr id="4099" name="Text Box 6"/>
          <p:cNvSpPr txBox="1">
            <a:spLocks noChangeArrowheads="1"/>
          </p:cNvSpPr>
          <p:nvPr/>
        </p:nvSpPr>
        <p:spPr bwMode="auto">
          <a:xfrm>
            <a:off x="520700" y="941388"/>
            <a:ext cx="5537200" cy="3940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marL="0" marR="0" lvl="0" indent="0" defTabSz="914400" eaLnBrk="1" fontAlgn="auto" latinLnBrk="0" hangingPunct="1">
              <a:lnSpc>
                <a:spcPct val="100000"/>
              </a:lnSpc>
              <a:spcBef>
                <a:spcPct val="50000"/>
              </a:spcBef>
              <a:spcAft>
                <a:spcPts val="0"/>
              </a:spcAft>
              <a:buClrTx/>
              <a:buSzTx/>
              <a:buFontTx/>
              <a:buNone/>
              <a:tabLst/>
              <a:defRPr/>
            </a:pPr>
            <a:r>
              <a:rPr kumimoji="0" lang="en-US" altLang="en-US" sz="1800" b="1" i="0" u="none" strike="noStrike" kern="0" cap="none" spc="0" normalizeH="0" baseline="0" noProof="0">
                <a:ln>
                  <a:noFill/>
                </a:ln>
                <a:solidFill>
                  <a:schemeClr val="tx1"/>
                </a:solidFill>
                <a:effectLst/>
                <a:uLnTx/>
                <a:uFillTx/>
                <a:latin typeface="Arial" panose="020B0604020202020204" pitchFamily="34" charset="0"/>
              </a:rPr>
              <a:t>Ideas about the structure of the atom have changed over the years. The </a:t>
            </a:r>
            <a:r>
              <a:rPr kumimoji="0" lang="en-US" altLang="en-US" sz="1800" b="1" i="0" u="none" strike="noStrike" kern="0" cap="none" spc="0" normalizeH="0" baseline="0" noProof="0">
                <a:ln>
                  <a:noFill/>
                </a:ln>
                <a:solidFill>
                  <a:srgbClr val="CC0000"/>
                </a:solidFill>
                <a:effectLst/>
                <a:uLnTx/>
                <a:uFillTx/>
                <a:latin typeface="Arial" panose="020B0604020202020204" pitchFamily="34" charset="0"/>
              </a:rPr>
              <a:t>Bohr</a:t>
            </a:r>
            <a:r>
              <a:rPr kumimoji="0" lang="en-US" altLang="en-US" sz="1800" b="1" i="0" u="none" strike="noStrike" kern="0" cap="none" spc="0" normalizeH="0" baseline="0" noProof="0">
                <a:ln>
                  <a:noFill/>
                </a:ln>
                <a:solidFill>
                  <a:schemeClr val="tx1"/>
                </a:solidFill>
                <a:effectLst/>
                <a:uLnTx/>
                <a:uFillTx/>
                <a:latin typeface="Arial" panose="020B0604020202020204" pitchFamily="34" charset="0"/>
              </a:rPr>
              <a:t> theory thought of it as a small nucleus of protons and neutrons surrounded by circulating electrons.</a:t>
            </a:r>
          </a:p>
          <a:p>
            <a:pPr marL="0" marR="0" lvl="0" indent="0" defTabSz="914400" eaLnBrk="1" fontAlgn="auto" latinLnBrk="0" hangingPunct="1">
              <a:lnSpc>
                <a:spcPct val="100000"/>
              </a:lnSpc>
              <a:spcBef>
                <a:spcPct val="50000"/>
              </a:spcBef>
              <a:spcAft>
                <a:spcPts val="0"/>
              </a:spcAft>
              <a:buClrTx/>
              <a:buSzTx/>
              <a:buFontTx/>
              <a:buNone/>
              <a:tabLst/>
              <a:defRPr/>
            </a:pPr>
            <a:r>
              <a:rPr kumimoji="0" lang="en-US" altLang="en-US" sz="1800" b="1" i="0" u="none" strike="noStrike" kern="0" cap="none" spc="0" normalizeH="0" baseline="0" noProof="0">
                <a:ln>
                  <a:noFill/>
                </a:ln>
                <a:solidFill>
                  <a:schemeClr val="tx1"/>
                </a:solidFill>
                <a:effectLst/>
                <a:uLnTx/>
                <a:uFillTx/>
                <a:latin typeface="Arial" panose="020B0604020202020204" pitchFamily="34" charset="0"/>
              </a:rPr>
              <a:t>Each shell or energy level could hold a maximum number of electrons.</a:t>
            </a:r>
          </a:p>
          <a:p>
            <a:pPr marL="0" marR="0" lvl="0" indent="0" defTabSz="914400" eaLnBrk="1" fontAlgn="auto" latinLnBrk="0" hangingPunct="1">
              <a:lnSpc>
                <a:spcPct val="100000"/>
              </a:lnSpc>
              <a:spcBef>
                <a:spcPct val="50000"/>
              </a:spcBef>
              <a:spcAft>
                <a:spcPts val="0"/>
              </a:spcAft>
              <a:buClrTx/>
              <a:buSzTx/>
              <a:buFontTx/>
              <a:buNone/>
              <a:tabLst/>
              <a:defRPr/>
            </a:pPr>
            <a:r>
              <a:rPr kumimoji="0" lang="en-US" altLang="en-US" sz="1800" b="1" i="0" u="none" strike="noStrike" kern="0" cap="none" spc="0" normalizeH="0" baseline="0" noProof="0">
                <a:ln>
                  <a:noFill/>
                </a:ln>
                <a:solidFill>
                  <a:schemeClr val="tx1"/>
                </a:solidFill>
                <a:effectLst/>
                <a:uLnTx/>
                <a:uFillTx/>
                <a:latin typeface="Arial" panose="020B0604020202020204" pitchFamily="34" charset="0"/>
              </a:rPr>
              <a:t>The energy of levels became greater as they got further from the nucleus and electrons filled energy levels in order.</a:t>
            </a:r>
          </a:p>
          <a:p>
            <a:pPr marL="0" marR="0" lvl="0" indent="0" defTabSz="914400" eaLnBrk="1" fontAlgn="auto" latinLnBrk="0" hangingPunct="1">
              <a:lnSpc>
                <a:spcPct val="100000"/>
              </a:lnSpc>
              <a:spcBef>
                <a:spcPct val="50000"/>
              </a:spcBef>
              <a:spcAft>
                <a:spcPts val="0"/>
              </a:spcAft>
              <a:buClrTx/>
              <a:buSzTx/>
              <a:buFontTx/>
              <a:buNone/>
              <a:tabLst/>
              <a:defRPr/>
            </a:pPr>
            <a:endParaRPr kumimoji="0" lang="en-US" altLang="en-US" sz="1800" b="1" i="0" u="none" strike="noStrike" kern="0" cap="none" spc="0" normalizeH="0" baseline="0" noProof="0">
              <a:ln>
                <a:noFill/>
              </a:ln>
              <a:solidFill>
                <a:schemeClr val="tx1"/>
              </a:solidFill>
              <a:effectLst/>
              <a:uLnTx/>
              <a:uFillTx/>
              <a:latin typeface="Arial" panose="020B0604020202020204" pitchFamily="34" charset="0"/>
            </a:endParaRPr>
          </a:p>
          <a:p>
            <a:pPr marL="0" marR="0" lvl="0" indent="0" defTabSz="914400" eaLnBrk="1" fontAlgn="auto" latinLnBrk="0" hangingPunct="1">
              <a:lnSpc>
                <a:spcPct val="100000"/>
              </a:lnSpc>
              <a:spcBef>
                <a:spcPct val="50000"/>
              </a:spcBef>
              <a:spcAft>
                <a:spcPts val="0"/>
              </a:spcAft>
              <a:buClrTx/>
              <a:buSzTx/>
              <a:buFontTx/>
              <a:buNone/>
              <a:tabLst/>
              <a:defRPr/>
            </a:pPr>
            <a:r>
              <a:rPr kumimoji="0" lang="en-US" altLang="en-US" sz="1800" b="1" i="0" u="none" strike="noStrike" kern="0" cap="none" spc="0" normalizeH="0" baseline="0" noProof="0">
                <a:ln>
                  <a:noFill/>
                </a:ln>
                <a:solidFill>
                  <a:schemeClr val="tx1"/>
                </a:solidFill>
                <a:effectLst/>
                <a:uLnTx/>
                <a:uFillTx/>
                <a:latin typeface="Arial" panose="020B0604020202020204" pitchFamily="34" charset="0"/>
              </a:rPr>
              <a:t>The theory couldn’t explain certain aspects of chemistry.</a:t>
            </a:r>
          </a:p>
        </p:txBody>
      </p:sp>
      <p:sp>
        <p:nvSpPr>
          <p:cNvPr id="4100" name="Text Box 9"/>
          <p:cNvSpPr txBox="1">
            <a:spLocks noChangeArrowheads="1"/>
          </p:cNvSpPr>
          <p:nvPr/>
        </p:nvSpPr>
        <p:spPr bwMode="auto">
          <a:xfrm>
            <a:off x="6562725" y="2805113"/>
            <a:ext cx="2027238" cy="2351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marL="0" marR="0" lvl="0" indent="0" algn="ctr" defTabSz="914400" eaLnBrk="1" fontAlgn="auto" latinLnBrk="0" hangingPunct="1">
              <a:lnSpc>
                <a:spcPct val="100000"/>
              </a:lnSpc>
              <a:spcBef>
                <a:spcPct val="50000"/>
              </a:spcBef>
              <a:spcAft>
                <a:spcPts val="0"/>
              </a:spcAft>
              <a:buClrTx/>
              <a:buSzTx/>
              <a:buFontTx/>
              <a:buNone/>
              <a:tabLst/>
              <a:defRPr/>
            </a:pPr>
            <a:r>
              <a:rPr kumimoji="0" lang="en-US" altLang="en-US" sz="1400" b="1" i="0" u="none" strike="noStrike" kern="0" cap="none" spc="0" normalizeH="0" baseline="0" noProof="0">
                <a:ln>
                  <a:noFill/>
                </a:ln>
                <a:solidFill>
                  <a:schemeClr val="tx1"/>
                </a:solidFill>
                <a:effectLst/>
                <a:uLnTx/>
                <a:uFillTx/>
                <a:latin typeface="Arial" panose="020B0604020202020204" pitchFamily="34" charset="0"/>
              </a:rPr>
              <a:t>Maximum electrons per shell</a:t>
            </a:r>
          </a:p>
          <a:p>
            <a:pPr marL="0" marR="0" lvl="0" indent="0" defTabSz="914400" eaLnBrk="1" fontAlgn="auto" latinLnBrk="0" hangingPunct="1">
              <a:lnSpc>
                <a:spcPct val="100000"/>
              </a:lnSpc>
              <a:spcBef>
                <a:spcPct val="50000"/>
              </a:spcBef>
              <a:spcAft>
                <a:spcPts val="0"/>
              </a:spcAft>
              <a:buClrTx/>
              <a:buSzTx/>
              <a:buFontTx/>
              <a:buNone/>
              <a:tabLst/>
              <a:defRPr/>
            </a:pPr>
            <a:r>
              <a:rPr kumimoji="0" lang="en-US" altLang="en-US" sz="1600" b="1" i="0" u="none" strike="noStrike" kern="0" cap="none" spc="0" normalizeH="0" baseline="0" noProof="0">
                <a:ln>
                  <a:noFill/>
                </a:ln>
                <a:solidFill>
                  <a:schemeClr val="tx1"/>
                </a:solidFill>
                <a:effectLst/>
                <a:uLnTx/>
                <a:uFillTx/>
                <a:latin typeface="Arial" panose="020B0604020202020204" pitchFamily="34" charset="0"/>
              </a:rPr>
              <a:t>1st  shell	     </a:t>
            </a:r>
            <a:r>
              <a:rPr kumimoji="0" lang="en-US" altLang="en-US" sz="1600" b="1" i="0" u="none" strike="noStrike" kern="0" cap="none" spc="0" normalizeH="0" baseline="0" noProof="0">
                <a:ln>
                  <a:noFill/>
                </a:ln>
                <a:solidFill>
                  <a:srgbClr val="CC0000"/>
                </a:solidFill>
                <a:effectLst/>
                <a:uLnTx/>
                <a:uFillTx/>
                <a:latin typeface="Arial" panose="020B0604020202020204" pitchFamily="34" charset="0"/>
              </a:rPr>
              <a:t>2</a:t>
            </a:r>
          </a:p>
          <a:p>
            <a:pPr marL="0" marR="0" lvl="0" indent="0" defTabSz="914400" eaLnBrk="1" fontAlgn="auto" latinLnBrk="0" hangingPunct="1">
              <a:lnSpc>
                <a:spcPct val="100000"/>
              </a:lnSpc>
              <a:spcBef>
                <a:spcPct val="50000"/>
              </a:spcBef>
              <a:spcAft>
                <a:spcPts val="0"/>
              </a:spcAft>
              <a:buClrTx/>
              <a:buSzTx/>
              <a:buFontTx/>
              <a:buNone/>
              <a:tabLst/>
              <a:defRPr/>
            </a:pPr>
            <a:r>
              <a:rPr kumimoji="0" lang="en-US" altLang="en-US" sz="1600" b="1" i="0" u="none" strike="noStrike" kern="0" cap="none" spc="0" normalizeH="0" baseline="0" noProof="0">
                <a:ln>
                  <a:noFill/>
                </a:ln>
                <a:solidFill>
                  <a:schemeClr val="tx1"/>
                </a:solidFill>
                <a:effectLst/>
                <a:uLnTx/>
                <a:uFillTx/>
                <a:latin typeface="Arial" panose="020B0604020202020204" pitchFamily="34" charset="0"/>
              </a:rPr>
              <a:t>2nd shell	     </a:t>
            </a:r>
            <a:r>
              <a:rPr kumimoji="0" lang="en-US" altLang="en-US" sz="1600" b="1" i="0" u="none" strike="noStrike" kern="0" cap="none" spc="0" normalizeH="0" baseline="0" noProof="0">
                <a:ln>
                  <a:noFill/>
                </a:ln>
                <a:solidFill>
                  <a:srgbClr val="CC0000"/>
                </a:solidFill>
                <a:effectLst/>
                <a:uLnTx/>
                <a:uFillTx/>
                <a:latin typeface="Arial" panose="020B0604020202020204" pitchFamily="34" charset="0"/>
              </a:rPr>
              <a:t>8</a:t>
            </a:r>
          </a:p>
          <a:p>
            <a:pPr marL="0" marR="0" lvl="0" indent="0" defTabSz="914400" eaLnBrk="1" fontAlgn="auto" latinLnBrk="0" hangingPunct="1">
              <a:lnSpc>
                <a:spcPct val="100000"/>
              </a:lnSpc>
              <a:spcBef>
                <a:spcPct val="50000"/>
              </a:spcBef>
              <a:spcAft>
                <a:spcPts val="0"/>
              </a:spcAft>
              <a:buClrTx/>
              <a:buSzTx/>
              <a:buFontTx/>
              <a:buNone/>
              <a:tabLst/>
              <a:defRPr/>
            </a:pPr>
            <a:r>
              <a:rPr kumimoji="0" lang="en-US" altLang="en-US" sz="1600" b="1" i="0" u="none" strike="noStrike" kern="0" cap="none" spc="0" normalizeH="0" baseline="0" noProof="0">
                <a:ln>
                  <a:noFill/>
                </a:ln>
                <a:solidFill>
                  <a:schemeClr val="tx1"/>
                </a:solidFill>
                <a:effectLst/>
                <a:uLnTx/>
                <a:uFillTx/>
                <a:latin typeface="Arial" panose="020B0604020202020204" pitchFamily="34" charset="0"/>
              </a:rPr>
              <a:t>3rd shell	    </a:t>
            </a:r>
            <a:r>
              <a:rPr kumimoji="0" lang="en-US" altLang="en-US" sz="1600" b="1" i="0" u="none" strike="noStrike" kern="0" cap="none" spc="0" normalizeH="0" baseline="0" noProof="0">
                <a:ln>
                  <a:noFill/>
                </a:ln>
                <a:solidFill>
                  <a:srgbClr val="CC0000"/>
                </a:solidFill>
                <a:effectLst/>
                <a:uLnTx/>
                <a:uFillTx/>
                <a:latin typeface="Arial" panose="020B0604020202020204" pitchFamily="34" charset="0"/>
              </a:rPr>
              <a:t>18</a:t>
            </a:r>
          </a:p>
          <a:p>
            <a:pPr marL="0" marR="0" lvl="0" indent="0" defTabSz="914400" eaLnBrk="1" fontAlgn="auto" latinLnBrk="0" hangingPunct="1">
              <a:lnSpc>
                <a:spcPct val="100000"/>
              </a:lnSpc>
              <a:spcBef>
                <a:spcPct val="50000"/>
              </a:spcBef>
              <a:spcAft>
                <a:spcPts val="0"/>
              </a:spcAft>
              <a:buClrTx/>
              <a:buSzTx/>
              <a:buFontTx/>
              <a:buNone/>
              <a:tabLst/>
              <a:defRPr/>
            </a:pPr>
            <a:r>
              <a:rPr kumimoji="0" lang="en-US" altLang="en-US" sz="1600" b="1" i="0" u="none" strike="noStrike" kern="0" cap="none" spc="0" normalizeH="0" baseline="0" noProof="0">
                <a:ln>
                  <a:noFill/>
                </a:ln>
                <a:solidFill>
                  <a:schemeClr val="tx1"/>
                </a:solidFill>
                <a:effectLst/>
                <a:uLnTx/>
                <a:uFillTx/>
                <a:latin typeface="Arial" panose="020B0604020202020204" pitchFamily="34" charset="0"/>
              </a:rPr>
              <a:t>4th shell	    </a:t>
            </a:r>
            <a:r>
              <a:rPr kumimoji="0" lang="en-US" altLang="en-US" sz="1600" b="1" i="0" u="none" strike="noStrike" kern="0" cap="none" spc="0" normalizeH="0" baseline="0" noProof="0">
                <a:ln>
                  <a:noFill/>
                </a:ln>
                <a:solidFill>
                  <a:srgbClr val="CC0000"/>
                </a:solidFill>
                <a:effectLst/>
                <a:uLnTx/>
                <a:uFillTx/>
                <a:latin typeface="Arial" panose="020B0604020202020204" pitchFamily="34" charset="0"/>
              </a:rPr>
              <a:t>32</a:t>
            </a:r>
          </a:p>
          <a:p>
            <a:pPr marL="0" marR="0" lvl="0" indent="0" defTabSz="914400" eaLnBrk="1" fontAlgn="auto" latinLnBrk="0" hangingPunct="1">
              <a:lnSpc>
                <a:spcPct val="100000"/>
              </a:lnSpc>
              <a:spcBef>
                <a:spcPct val="50000"/>
              </a:spcBef>
              <a:spcAft>
                <a:spcPts val="0"/>
              </a:spcAft>
              <a:buClrTx/>
              <a:buSzTx/>
              <a:buFontTx/>
              <a:buNone/>
              <a:tabLst/>
              <a:defRPr/>
            </a:pPr>
            <a:r>
              <a:rPr kumimoji="0" lang="en-US" altLang="en-US" sz="1600" b="1" i="0" u="none" strike="noStrike" kern="0" cap="none" spc="0" normalizeH="0" baseline="0" noProof="0">
                <a:ln>
                  <a:noFill/>
                </a:ln>
                <a:solidFill>
                  <a:schemeClr val="tx1"/>
                </a:solidFill>
                <a:effectLst/>
                <a:uLnTx/>
                <a:uFillTx/>
                <a:latin typeface="Arial" panose="020B0604020202020204" pitchFamily="34" charset="0"/>
              </a:rPr>
              <a:t>5th shell	    </a:t>
            </a:r>
            <a:r>
              <a:rPr kumimoji="0" lang="en-US" altLang="en-US" sz="1600" b="1" i="0" u="none" strike="noStrike" kern="0" cap="none" spc="0" normalizeH="0" baseline="0" noProof="0">
                <a:ln>
                  <a:noFill/>
                </a:ln>
                <a:solidFill>
                  <a:srgbClr val="CC0000"/>
                </a:solidFill>
                <a:effectLst/>
                <a:uLnTx/>
                <a:uFillTx/>
                <a:latin typeface="Arial" panose="020B0604020202020204" pitchFamily="34" charset="0"/>
              </a:rPr>
              <a:t>50</a:t>
            </a:r>
            <a:endParaRPr kumimoji="0" lang="en-US" altLang="en-US" sz="1600" b="0" i="0" u="none" strike="noStrike" kern="0" cap="none" spc="0" normalizeH="0" baseline="0" noProof="0">
              <a:ln>
                <a:noFill/>
              </a:ln>
              <a:solidFill>
                <a:srgbClr val="CC0000"/>
              </a:solidFill>
              <a:effectLst/>
              <a:uLnTx/>
              <a:uFillTx/>
              <a:latin typeface="Arial" panose="020B0604020202020204" pitchFamily="34" charset="0"/>
            </a:endParaRPr>
          </a:p>
        </p:txBody>
      </p:sp>
      <p:pic>
        <p:nvPicPr>
          <p:cNvPr id="4101" name="Picture 10" descr="BOHR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526213" y="941388"/>
            <a:ext cx="1776412" cy="1719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102" name="Line 11"/>
          <p:cNvSpPr>
            <a:spLocks noChangeShapeType="1"/>
          </p:cNvSpPr>
          <p:nvPr/>
        </p:nvSpPr>
        <p:spPr bwMode="auto">
          <a:xfrm>
            <a:off x="8826500" y="6604000"/>
            <a:ext cx="190500" cy="1588"/>
          </a:xfrm>
          <a:prstGeom prst="line">
            <a:avLst/>
          </a:prstGeom>
          <a:noFill/>
          <a:ln w="76200">
            <a:solidFill>
              <a:schemeClr val="bg2"/>
            </a:solidFill>
            <a:round/>
            <a:headEnd/>
            <a:tailEnd type="triangle" w="med" len="med"/>
          </a:ln>
          <a:extLst>
            <a:ext uri="{909E8E84-426E-40DD-AFC4-6F175D3DCCD1}">
              <a14:hiddenFill xmlns:a14="http://schemas.microsoft.com/office/drawing/2010/main">
                <a:noFill/>
              </a14:hiddenFill>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ysClr val="windowText" lastClr="000000"/>
              </a:solidFill>
              <a:effectLst/>
              <a:uLnTx/>
              <a:uFillTx/>
            </a:endParaRPr>
          </a:p>
        </p:txBody>
      </p:sp>
      <p:sp>
        <p:nvSpPr>
          <p:cNvPr id="4103" name="AutoShape 12">
            <a:hlinkClick r:id="" action="ppaction://hlinkshowjump?jump=nextslide" highlightClick="1"/>
          </p:cNvPr>
          <p:cNvSpPr>
            <a:spLocks noChangeArrowheads="1"/>
          </p:cNvSpPr>
          <p:nvPr/>
        </p:nvSpPr>
        <p:spPr bwMode="auto">
          <a:xfrm>
            <a:off x="8661400" y="6413500"/>
            <a:ext cx="457200" cy="393700"/>
          </a:xfrm>
          <a:prstGeom prst="actionButtonBlank">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altLang="en-US" sz="2400" b="0" i="0" u="none" strike="noStrike" kern="0" cap="none" spc="0" normalizeH="0" baseline="0" noProof="0">
              <a:ln>
                <a:noFill/>
              </a:ln>
              <a:solidFill>
                <a:schemeClr val="tx1"/>
              </a:solidFill>
              <a:effectLst/>
              <a:uLnTx/>
              <a:uFillTx/>
              <a:latin typeface="Times New Roman" panose="02020603050405020304" pitchFamily="18" charset="0"/>
            </a:endParaRPr>
          </a:p>
        </p:txBody>
      </p:sp>
      <p:sp>
        <p:nvSpPr>
          <p:cNvPr id="4104" name="Line 13"/>
          <p:cNvSpPr>
            <a:spLocks noChangeShapeType="1"/>
          </p:cNvSpPr>
          <p:nvPr/>
        </p:nvSpPr>
        <p:spPr bwMode="auto">
          <a:xfrm flipH="1">
            <a:off x="139700" y="6604000"/>
            <a:ext cx="190500" cy="0"/>
          </a:xfrm>
          <a:prstGeom prst="line">
            <a:avLst/>
          </a:prstGeom>
          <a:noFill/>
          <a:ln w="76200">
            <a:solidFill>
              <a:schemeClr val="bg2"/>
            </a:solidFill>
            <a:round/>
            <a:headEnd/>
            <a:tailEnd type="triangle" w="med" len="med"/>
          </a:ln>
          <a:extLst>
            <a:ext uri="{909E8E84-426E-40DD-AFC4-6F175D3DCCD1}">
              <a14:hiddenFill xmlns:a14="http://schemas.microsoft.com/office/drawing/2010/main">
                <a:noFill/>
              </a14:hiddenFill>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ysClr val="windowText" lastClr="000000"/>
              </a:solidFill>
              <a:effectLst/>
              <a:uLnTx/>
              <a:uFillTx/>
            </a:endParaRPr>
          </a:p>
        </p:txBody>
      </p:sp>
      <p:sp>
        <p:nvSpPr>
          <p:cNvPr id="4105" name="AutoShape 14">
            <a:hlinkClick r:id="" action="ppaction://hlinkshowjump?jump=previousslide" highlightClick="1"/>
          </p:cNvPr>
          <p:cNvSpPr>
            <a:spLocks noChangeArrowheads="1"/>
          </p:cNvSpPr>
          <p:nvPr/>
        </p:nvSpPr>
        <p:spPr bwMode="auto">
          <a:xfrm>
            <a:off x="139700" y="6413500"/>
            <a:ext cx="342900" cy="393700"/>
          </a:xfrm>
          <a:prstGeom prst="actionButtonBlank">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altLang="en-US" sz="2400" b="0" i="0" u="none" strike="noStrike" kern="0" cap="none" spc="0" normalizeH="0" baseline="0" noProof="0">
              <a:ln>
                <a:noFill/>
              </a:ln>
              <a:solidFill>
                <a:schemeClr val="tx1"/>
              </a:solidFill>
              <a:effectLst/>
              <a:uLnTx/>
              <a:uFillTx/>
              <a:latin typeface="Times New Roman" panose="02020603050405020304" pitchFamily="18" charset="0"/>
            </a:endParaRPr>
          </a:p>
        </p:txBody>
      </p:sp>
    </p:spTree>
    <p:extLst>
      <p:ext uri="{BB962C8B-B14F-4D97-AF65-F5344CB8AC3E}">
        <p14:creationId xmlns:p14="http://schemas.microsoft.com/office/powerpoint/2010/main" val="2259700475"/>
      </p:ext>
    </p:extLst>
  </p:cSld>
  <p:clrMapOvr>
    <a:masterClrMapping/>
  </p:clrMapOvr>
  <p:transition advClick="0"/>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tile tx="0" ty="0" sx="100000" sy="100000" flip="none" algn="tl"/>
        </a:blipFill>
        <a:effectLst/>
      </p:bgPr>
    </p:bg>
    <p:spTree>
      <p:nvGrpSpPr>
        <p:cNvPr id="1" name=""/>
        <p:cNvGrpSpPr/>
        <p:nvPr/>
      </p:nvGrpSpPr>
      <p:grpSpPr>
        <a:xfrm>
          <a:off x="0" y="0"/>
          <a:ext cx="0" cy="0"/>
          <a:chOff x="0" y="0"/>
          <a:chExt cx="0" cy="0"/>
        </a:xfrm>
      </p:grpSpPr>
      <p:sp>
        <p:nvSpPr>
          <p:cNvPr id="5122" name="Line 3"/>
          <p:cNvSpPr>
            <a:spLocks noChangeShapeType="1"/>
          </p:cNvSpPr>
          <p:nvPr/>
        </p:nvSpPr>
        <p:spPr bwMode="auto">
          <a:xfrm flipV="1">
            <a:off x="733425" y="1374775"/>
            <a:ext cx="0" cy="4433888"/>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ysClr val="windowText" lastClr="000000"/>
              </a:solidFill>
              <a:effectLst/>
              <a:uLnTx/>
              <a:uFillTx/>
            </a:endParaRPr>
          </a:p>
        </p:txBody>
      </p:sp>
      <p:sp>
        <p:nvSpPr>
          <p:cNvPr id="5123" name="Line 5"/>
          <p:cNvSpPr>
            <a:spLocks noChangeShapeType="1"/>
          </p:cNvSpPr>
          <p:nvPr/>
        </p:nvSpPr>
        <p:spPr bwMode="auto">
          <a:xfrm>
            <a:off x="1439863" y="5756275"/>
            <a:ext cx="360362" cy="0"/>
          </a:xfrm>
          <a:prstGeom prst="line">
            <a:avLst/>
          </a:prstGeom>
          <a:noFill/>
          <a:ln w="57150">
            <a:solidFill>
              <a:srgbClr val="FF0066"/>
            </a:solidFill>
            <a:round/>
            <a:headEnd/>
            <a:tailEnd/>
          </a:ln>
          <a:extLst>
            <a:ext uri="{909E8E84-426E-40DD-AFC4-6F175D3DCCD1}">
              <a14:hiddenFill xmlns:a14="http://schemas.microsoft.com/office/drawing/2010/main">
                <a:noFill/>
              </a14:hiddenFill>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ysClr val="windowText" lastClr="000000"/>
              </a:solidFill>
              <a:effectLst/>
              <a:uLnTx/>
              <a:uFillTx/>
            </a:endParaRPr>
          </a:p>
        </p:txBody>
      </p:sp>
      <p:sp>
        <p:nvSpPr>
          <p:cNvPr id="5124" name="Text Box 9"/>
          <p:cNvSpPr txBox="1">
            <a:spLocks noChangeArrowheads="1"/>
          </p:cNvSpPr>
          <p:nvPr/>
        </p:nvSpPr>
        <p:spPr bwMode="auto">
          <a:xfrm>
            <a:off x="906463" y="5562600"/>
            <a:ext cx="53340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marL="0" marR="0" lvl="0" indent="0" algn="ctr" defTabSz="914400" eaLnBrk="1" fontAlgn="auto" latinLnBrk="0" hangingPunct="1">
              <a:lnSpc>
                <a:spcPct val="100000"/>
              </a:lnSpc>
              <a:spcBef>
                <a:spcPct val="50000"/>
              </a:spcBef>
              <a:spcAft>
                <a:spcPts val="0"/>
              </a:spcAft>
              <a:buClrTx/>
              <a:buSzTx/>
              <a:buFontTx/>
              <a:buNone/>
              <a:tabLst/>
              <a:defRPr/>
            </a:pPr>
            <a:r>
              <a:rPr kumimoji="0" lang="en-US" altLang="en-US" sz="1600" b="1" i="0" u="none" strike="noStrike" kern="0" cap="none" spc="0" normalizeH="0" baseline="0" noProof="0">
                <a:ln>
                  <a:noFill/>
                </a:ln>
                <a:solidFill>
                  <a:schemeClr val="tx1"/>
                </a:solidFill>
                <a:effectLst/>
                <a:uLnTx/>
                <a:uFillTx/>
                <a:latin typeface="Arial" panose="020B0604020202020204" pitchFamily="34" charset="0"/>
              </a:rPr>
              <a:t>1</a:t>
            </a:r>
            <a:endParaRPr kumimoji="0" lang="en-US" altLang="en-US" sz="2400" b="0" i="0" u="none" strike="noStrike" kern="0" cap="none" spc="0" normalizeH="0" baseline="0" noProof="0">
              <a:ln>
                <a:noFill/>
              </a:ln>
              <a:solidFill>
                <a:schemeClr val="tx1"/>
              </a:solidFill>
              <a:effectLst/>
              <a:uLnTx/>
              <a:uFillTx/>
              <a:latin typeface="Times New Roman" panose="02020603050405020304" pitchFamily="18" charset="0"/>
            </a:endParaRPr>
          </a:p>
        </p:txBody>
      </p:sp>
      <p:sp>
        <p:nvSpPr>
          <p:cNvPr id="5125" name="Line 13"/>
          <p:cNvSpPr>
            <a:spLocks noChangeShapeType="1"/>
          </p:cNvSpPr>
          <p:nvPr/>
        </p:nvSpPr>
        <p:spPr bwMode="auto">
          <a:xfrm>
            <a:off x="1439863" y="4616450"/>
            <a:ext cx="360362" cy="0"/>
          </a:xfrm>
          <a:prstGeom prst="line">
            <a:avLst/>
          </a:prstGeom>
          <a:noFill/>
          <a:ln w="57150">
            <a:solidFill>
              <a:srgbClr val="FF0066"/>
            </a:solidFill>
            <a:round/>
            <a:headEnd/>
            <a:tailEnd/>
          </a:ln>
          <a:extLst>
            <a:ext uri="{909E8E84-426E-40DD-AFC4-6F175D3DCCD1}">
              <a14:hiddenFill xmlns:a14="http://schemas.microsoft.com/office/drawing/2010/main">
                <a:noFill/>
              </a14:hiddenFill>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ysClr val="windowText" lastClr="000000"/>
              </a:solidFill>
              <a:effectLst/>
              <a:uLnTx/>
              <a:uFillTx/>
            </a:endParaRPr>
          </a:p>
        </p:txBody>
      </p:sp>
      <p:sp>
        <p:nvSpPr>
          <p:cNvPr id="5126" name="Text Box 22"/>
          <p:cNvSpPr txBox="1">
            <a:spLocks noChangeArrowheads="1"/>
          </p:cNvSpPr>
          <p:nvPr/>
        </p:nvSpPr>
        <p:spPr bwMode="auto">
          <a:xfrm>
            <a:off x="906463" y="4441825"/>
            <a:ext cx="53340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marL="0" marR="0" lvl="0" indent="0" algn="ctr" defTabSz="914400" eaLnBrk="1" fontAlgn="auto" latinLnBrk="0" hangingPunct="1">
              <a:lnSpc>
                <a:spcPct val="100000"/>
              </a:lnSpc>
              <a:spcBef>
                <a:spcPct val="50000"/>
              </a:spcBef>
              <a:spcAft>
                <a:spcPts val="0"/>
              </a:spcAft>
              <a:buClrTx/>
              <a:buSzTx/>
              <a:buFontTx/>
              <a:buNone/>
              <a:tabLst/>
              <a:defRPr/>
            </a:pPr>
            <a:r>
              <a:rPr kumimoji="0" lang="en-US" altLang="en-US" sz="1600" b="1" i="0" u="none" strike="noStrike" kern="0" cap="none" spc="0" normalizeH="0" baseline="0" noProof="0">
                <a:ln>
                  <a:noFill/>
                </a:ln>
                <a:solidFill>
                  <a:schemeClr val="tx1"/>
                </a:solidFill>
                <a:effectLst/>
                <a:uLnTx/>
                <a:uFillTx/>
                <a:latin typeface="Arial" panose="020B0604020202020204" pitchFamily="34" charset="0"/>
              </a:rPr>
              <a:t>2</a:t>
            </a:r>
            <a:endParaRPr kumimoji="0" lang="en-US" altLang="en-US" sz="2400" b="0" i="0" u="none" strike="noStrike" kern="0" cap="none" spc="0" normalizeH="0" baseline="0" noProof="0">
              <a:ln>
                <a:noFill/>
              </a:ln>
              <a:solidFill>
                <a:schemeClr val="tx1"/>
              </a:solidFill>
              <a:effectLst/>
              <a:uLnTx/>
              <a:uFillTx/>
              <a:latin typeface="Times New Roman" panose="02020603050405020304" pitchFamily="18" charset="0"/>
            </a:endParaRPr>
          </a:p>
        </p:txBody>
      </p:sp>
      <p:sp>
        <p:nvSpPr>
          <p:cNvPr id="5127" name="Text Box 27"/>
          <p:cNvSpPr txBox="1">
            <a:spLocks noChangeArrowheads="1"/>
          </p:cNvSpPr>
          <p:nvPr/>
        </p:nvSpPr>
        <p:spPr bwMode="auto">
          <a:xfrm>
            <a:off x="906463" y="2959100"/>
            <a:ext cx="53340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marL="0" marR="0" lvl="0" indent="0" algn="ctr" defTabSz="914400" eaLnBrk="1" fontAlgn="auto" latinLnBrk="0" hangingPunct="1">
              <a:lnSpc>
                <a:spcPct val="100000"/>
              </a:lnSpc>
              <a:spcBef>
                <a:spcPct val="50000"/>
              </a:spcBef>
              <a:spcAft>
                <a:spcPts val="0"/>
              </a:spcAft>
              <a:buClrTx/>
              <a:buSzTx/>
              <a:buFontTx/>
              <a:buNone/>
              <a:tabLst/>
              <a:defRPr/>
            </a:pPr>
            <a:r>
              <a:rPr kumimoji="0" lang="en-US" altLang="en-US" sz="1600" b="1" i="0" u="none" strike="noStrike" kern="0" cap="none" spc="0" normalizeH="0" baseline="0" noProof="0">
                <a:ln>
                  <a:noFill/>
                </a:ln>
                <a:solidFill>
                  <a:schemeClr val="tx1"/>
                </a:solidFill>
                <a:effectLst/>
                <a:uLnTx/>
                <a:uFillTx/>
                <a:latin typeface="Arial" panose="020B0604020202020204" pitchFamily="34" charset="0"/>
              </a:rPr>
              <a:t>3</a:t>
            </a:r>
            <a:endParaRPr kumimoji="0" lang="en-US" altLang="en-US" sz="2400" b="0" i="0" u="sng" strike="noStrike" kern="0" cap="none" spc="0" normalizeH="0" baseline="0" noProof="0">
              <a:ln>
                <a:noFill/>
              </a:ln>
              <a:solidFill>
                <a:schemeClr val="tx1"/>
              </a:solidFill>
              <a:effectLst/>
              <a:uLnTx/>
              <a:uFillTx/>
              <a:latin typeface="Times New Roman" panose="02020603050405020304" pitchFamily="18" charset="0"/>
            </a:endParaRPr>
          </a:p>
        </p:txBody>
      </p:sp>
      <p:sp>
        <p:nvSpPr>
          <p:cNvPr id="5128" name="Line 34"/>
          <p:cNvSpPr>
            <a:spLocks noChangeShapeType="1"/>
          </p:cNvSpPr>
          <p:nvPr/>
        </p:nvSpPr>
        <p:spPr bwMode="auto">
          <a:xfrm>
            <a:off x="1439863" y="3140075"/>
            <a:ext cx="360362" cy="0"/>
          </a:xfrm>
          <a:prstGeom prst="line">
            <a:avLst/>
          </a:prstGeom>
          <a:noFill/>
          <a:ln w="57150">
            <a:solidFill>
              <a:srgbClr val="FF0066"/>
            </a:solidFill>
            <a:round/>
            <a:headEnd/>
            <a:tailEnd/>
          </a:ln>
          <a:extLst>
            <a:ext uri="{909E8E84-426E-40DD-AFC4-6F175D3DCCD1}">
              <a14:hiddenFill xmlns:a14="http://schemas.microsoft.com/office/drawing/2010/main">
                <a:noFill/>
              </a14:hiddenFill>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ysClr val="windowText" lastClr="000000"/>
              </a:solidFill>
              <a:effectLst/>
              <a:uLnTx/>
              <a:uFillTx/>
            </a:endParaRPr>
          </a:p>
        </p:txBody>
      </p:sp>
      <p:sp>
        <p:nvSpPr>
          <p:cNvPr id="5129" name="Line 50"/>
          <p:cNvSpPr>
            <a:spLocks noChangeShapeType="1"/>
          </p:cNvSpPr>
          <p:nvPr/>
        </p:nvSpPr>
        <p:spPr bwMode="auto">
          <a:xfrm>
            <a:off x="1439863" y="1790700"/>
            <a:ext cx="360362" cy="0"/>
          </a:xfrm>
          <a:prstGeom prst="line">
            <a:avLst/>
          </a:prstGeom>
          <a:noFill/>
          <a:ln w="57150">
            <a:solidFill>
              <a:srgbClr val="FF0066"/>
            </a:solidFill>
            <a:round/>
            <a:headEnd/>
            <a:tailEnd/>
          </a:ln>
          <a:extLst>
            <a:ext uri="{909E8E84-426E-40DD-AFC4-6F175D3DCCD1}">
              <a14:hiddenFill xmlns:a14="http://schemas.microsoft.com/office/drawing/2010/main">
                <a:noFill/>
              </a14:hiddenFill>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ysClr val="windowText" lastClr="000000"/>
              </a:solidFill>
              <a:effectLst/>
              <a:uLnTx/>
              <a:uFillTx/>
            </a:endParaRPr>
          </a:p>
        </p:txBody>
      </p:sp>
      <p:sp>
        <p:nvSpPr>
          <p:cNvPr id="5130" name="Text Box 61"/>
          <p:cNvSpPr txBox="1">
            <a:spLocks noChangeArrowheads="1"/>
          </p:cNvSpPr>
          <p:nvPr/>
        </p:nvSpPr>
        <p:spPr bwMode="auto">
          <a:xfrm>
            <a:off x="906463" y="1604963"/>
            <a:ext cx="53340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marL="0" marR="0" lvl="0" indent="0" algn="ctr" defTabSz="914400" eaLnBrk="1" fontAlgn="auto" latinLnBrk="0" hangingPunct="1">
              <a:lnSpc>
                <a:spcPct val="100000"/>
              </a:lnSpc>
              <a:spcBef>
                <a:spcPct val="50000"/>
              </a:spcBef>
              <a:spcAft>
                <a:spcPts val="0"/>
              </a:spcAft>
              <a:buClrTx/>
              <a:buSzTx/>
              <a:buFontTx/>
              <a:buNone/>
              <a:tabLst/>
              <a:defRPr/>
            </a:pPr>
            <a:r>
              <a:rPr kumimoji="0" lang="en-US" altLang="en-US" sz="1600" b="1" i="0" u="none" strike="noStrike" kern="0" cap="none" spc="0" normalizeH="0" baseline="0" noProof="0">
                <a:ln>
                  <a:noFill/>
                </a:ln>
                <a:solidFill>
                  <a:schemeClr val="tx1"/>
                </a:solidFill>
                <a:effectLst/>
                <a:uLnTx/>
                <a:uFillTx/>
                <a:latin typeface="Arial" panose="020B0604020202020204" pitchFamily="34" charset="0"/>
              </a:rPr>
              <a:t>4</a:t>
            </a:r>
            <a:endParaRPr kumimoji="0" lang="en-US" altLang="en-US" sz="2400" b="0" i="0" u="none" strike="noStrike" kern="0" cap="none" spc="0" normalizeH="0" baseline="0" noProof="0">
              <a:ln>
                <a:noFill/>
              </a:ln>
              <a:solidFill>
                <a:schemeClr val="tx1"/>
              </a:solidFill>
              <a:effectLst/>
              <a:uLnTx/>
              <a:uFillTx/>
              <a:latin typeface="Times New Roman" panose="02020603050405020304" pitchFamily="18" charset="0"/>
            </a:endParaRPr>
          </a:p>
        </p:txBody>
      </p:sp>
      <p:sp>
        <p:nvSpPr>
          <p:cNvPr id="5131" name="Text Box 67"/>
          <p:cNvSpPr txBox="1">
            <a:spLocks noChangeArrowheads="1"/>
          </p:cNvSpPr>
          <p:nvPr/>
        </p:nvSpPr>
        <p:spPr bwMode="auto">
          <a:xfrm rot="-5400000">
            <a:off x="-1864518" y="3488531"/>
            <a:ext cx="4787900"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marL="0" marR="0" lvl="0" indent="0" algn="ctr" defTabSz="914400" eaLnBrk="1" fontAlgn="auto" latinLnBrk="0" hangingPunct="1">
              <a:lnSpc>
                <a:spcPct val="100000"/>
              </a:lnSpc>
              <a:spcBef>
                <a:spcPct val="50000"/>
              </a:spcBef>
              <a:spcAft>
                <a:spcPts val="0"/>
              </a:spcAft>
              <a:buClrTx/>
              <a:buSzTx/>
              <a:buFontTx/>
              <a:buNone/>
              <a:tabLst/>
              <a:defRPr/>
            </a:pPr>
            <a:r>
              <a:rPr kumimoji="0" lang="en-US" altLang="en-US" sz="1200" b="1" i="0" u="none" strike="noStrike" kern="0" cap="none" spc="0" normalizeH="0" baseline="0" noProof="0">
                <a:ln>
                  <a:noFill/>
                </a:ln>
                <a:solidFill>
                  <a:srgbClr val="CC0000"/>
                </a:solidFill>
                <a:effectLst/>
                <a:uLnTx/>
                <a:uFillTx/>
                <a:latin typeface="Arial" panose="020B0604020202020204" pitchFamily="34" charset="0"/>
              </a:rPr>
              <a:t>INCREASING ENERGY / DISTANCE FROM NUCLEUS</a:t>
            </a:r>
          </a:p>
        </p:txBody>
      </p:sp>
      <p:sp>
        <p:nvSpPr>
          <p:cNvPr id="120903" name="Text Box 71"/>
          <p:cNvSpPr txBox="1">
            <a:spLocks noChangeArrowheads="1"/>
          </p:cNvSpPr>
          <p:nvPr/>
        </p:nvSpPr>
        <p:spPr bwMode="auto">
          <a:xfrm>
            <a:off x="520700" y="266700"/>
            <a:ext cx="8115300" cy="396875"/>
          </a:xfrm>
          <a:prstGeom prst="rect">
            <a:avLst/>
          </a:prstGeom>
          <a:noFill/>
          <a:ln w="9525">
            <a:noFill/>
            <a:miter lim="800000"/>
            <a:headEnd/>
            <a:tailEnd/>
          </a:ln>
          <a:effectLst/>
        </p:spPr>
        <p:txBody>
          <a:bodyPr>
            <a:spAutoFit/>
          </a:bodyPr>
          <a:lstStyle/>
          <a:p>
            <a:pPr marL="0" marR="0" lvl="0" indent="0" algn="ctr" defTabSz="914400" eaLnBrk="1" fontAlgn="auto" latinLnBrk="0" hangingPunct="1">
              <a:lnSpc>
                <a:spcPct val="100000"/>
              </a:lnSpc>
              <a:spcBef>
                <a:spcPct val="50000"/>
              </a:spcBef>
              <a:spcAft>
                <a:spcPts val="0"/>
              </a:spcAft>
              <a:buClrTx/>
              <a:buSzTx/>
              <a:buFontTx/>
              <a:buNone/>
              <a:tabLst/>
              <a:defRPr/>
            </a:pPr>
            <a:r>
              <a:rPr kumimoji="0" lang="en-US" sz="2000" b="1" i="0" u="none" strike="noStrike" kern="0" cap="none" spc="0" normalizeH="0" baseline="0" noProof="0">
                <a:ln>
                  <a:noFill/>
                </a:ln>
                <a:solidFill>
                  <a:srgbClr val="000066"/>
                </a:solidFill>
                <a:effectLst>
                  <a:outerShdw blurRad="38100" dist="38100" dir="2700000" algn="tl">
                    <a:srgbClr val="000000"/>
                  </a:outerShdw>
                </a:effectLst>
                <a:uLnTx/>
                <a:uFillTx/>
                <a:latin typeface="Arial" charset="0"/>
              </a:rPr>
              <a:t>LEVELS AND SUB-LEVELS</a:t>
            </a:r>
            <a:endParaRPr kumimoji="0" lang="en-US" sz="3200" b="1" i="0" u="none" strike="noStrike" kern="0" cap="none" spc="0" normalizeH="0" baseline="0" noProof="0">
              <a:ln>
                <a:noFill/>
              </a:ln>
              <a:solidFill>
                <a:srgbClr val="000066"/>
              </a:solidFill>
              <a:effectLst>
                <a:outerShdw blurRad="38100" dist="38100" dir="2700000" algn="tl">
                  <a:srgbClr val="000000"/>
                </a:outerShdw>
              </a:effectLst>
              <a:uLnTx/>
              <a:uFillTx/>
              <a:latin typeface="Arial" charset="0"/>
            </a:endParaRPr>
          </a:p>
        </p:txBody>
      </p:sp>
      <p:sp>
        <p:nvSpPr>
          <p:cNvPr id="5133" name="Text Box 156"/>
          <p:cNvSpPr txBox="1">
            <a:spLocks noChangeArrowheads="1"/>
          </p:cNvSpPr>
          <p:nvPr/>
        </p:nvSpPr>
        <p:spPr bwMode="auto">
          <a:xfrm>
            <a:off x="923925" y="825500"/>
            <a:ext cx="1349375" cy="730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marL="0" marR="0" lvl="0" indent="0" algn="ctr" defTabSz="914400" eaLnBrk="1" fontAlgn="auto" latinLnBrk="0" hangingPunct="1">
              <a:lnSpc>
                <a:spcPct val="100000"/>
              </a:lnSpc>
              <a:spcBef>
                <a:spcPct val="50000"/>
              </a:spcBef>
              <a:spcAft>
                <a:spcPts val="0"/>
              </a:spcAft>
              <a:buClrTx/>
              <a:buSzTx/>
              <a:buFontTx/>
              <a:buNone/>
              <a:tabLst/>
              <a:defRPr/>
            </a:pPr>
            <a:r>
              <a:rPr kumimoji="0" lang="en-US" altLang="en-US" sz="1400" b="1" i="0" u="none" strike="noStrike" kern="0" cap="none" spc="0" normalizeH="0" baseline="0" noProof="0">
                <a:ln>
                  <a:noFill/>
                </a:ln>
                <a:solidFill>
                  <a:schemeClr val="tx1"/>
                </a:solidFill>
                <a:effectLst/>
                <a:uLnTx/>
                <a:uFillTx/>
                <a:latin typeface="Arial" panose="020B0604020202020204" pitchFamily="34" charset="0"/>
              </a:rPr>
              <a:t>PRINCIPAL ENERGY LEVELS</a:t>
            </a:r>
          </a:p>
        </p:txBody>
      </p:sp>
      <p:sp>
        <p:nvSpPr>
          <p:cNvPr id="5134" name="Text Box 158"/>
          <p:cNvSpPr txBox="1">
            <a:spLocks noChangeArrowheads="1"/>
          </p:cNvSpPr>
          <p:nvPr/>
        </p:nvSpPr>
        <p:spPr bwMode="auto">
          <a:xfrm>
            <a:off x="4483100" y="931863"/>
            <a:ext cx="4533900" cy="2427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marL="0" marR="0" lvl="0" indent="0" defTabSz="914400" eaLnBrk="1" fontAlgn="auto" latinLnBrk="0" hangingPunct="1">
              <a:lnSpc>
                <a:spcPct val="100000"/>
              </a:lnSpc>
              <a:spcBef>
                <a:spcPct val="50000"/>
              </a:spcBef>
              <a:spcAft>
                <a:spcPts val="0"/>
              </a:spcAft>
              <a:buClrTx/>
              <a:buSzTx/>
              <a:buFontTx/>
              <a:buNone/>
              <a:tabLst/>
              <a:defRPr/>
            </a:pPr>
            <a:r>
              <a:rPr kumimoji="0" lang="en-US" altLang="en-US" sz="1800" b="0" i="0" u="none" strike="noStrike" kern="0" cap="none" spc="0" normalizeH="0" baseline="0" noProof="0">
                <a:ln>
                  <a:noFill/>
                </a:ln>
                <a:solidFill>
                  <a:schemeClr val="tx1"/>
                </a:solidFill>
                <a:effectLst/>
                <a:uLnTx/>
                <a:uFillTx/>
                <a:latin typeface="Arial" panose="020B0604020202020204" pitchFamily="34" charset="0"/>
              </a:rPr>
              <a:t>During studies of the spectrum of hydrogen it was shown that the energy levels were not equally spaced. The </a:t>
            </a:r>
            <a:r>
              <a:rPr kumimoji="0" lang="en-US" altLang="en-US" sz="1800" b="1" i="0" u="none" strike="noStrike" kern="0" cap="none" spc="0" normalizeH="0" baseline="0" noProof="0">
                <a:ln>
                  <a:noFill/>
                </a:ln>
                <a:solidFill>
                  <a:srgbClr val="CC0000"/>
                </a:solidFill>
                <a:effectLst/>
                <a:uLnTx/>
                <a:uFillTx/>
                <a:latin typeface="Arial" panose="020B0604020202020204" pitchFamily="34" charset="0"/>
              </a:rPr>
              <a:t>energy gap between successive levels got increasingly smaller as the levels got further from the nucleus</a:t>
            </a:r>
            <a:r>
              <a:rPr kumimoji="0" lang="en-US" altLang="en-US" sz="1800" b="0" i="0" u="none" strike="noStrike" kern="0" cap="none" spc="0" normalizeH="0" baseline="0" noProof="0">
                <a:ln>
                  <a:noFill/>
                </a:ln>
                <a:solidFill>
                  <a:schemeClr val="tx1"/>
                </a:solidFill>
                <a:effectLst/>
                <a:uLnTx/>
                <a:uFillTx/>
                <a:latin typeface="Arial" panose="020B0604020202020204" pitchFamily="34" charset="0"/>
              </a:rPr>
              <a:t>. The importance of this is discussed later.</a:t>
            </a:r>
          </a:p>
          <a:p>
            <a:pPr marL="0" marR="0" lvl="0" indent="0" defTabSz="914400" eaLnBrk="1" fontAlgn="auto" latinLnBrk="0" hangingPunct="1">
              <a:lnSpc>
                <a:spcPct val="100000"/>
              </a:lnSpc>
              <a:spcBef>
                <a:spcPct val="50000"/>
              </a:spcBef>
              <a:spcAft>
                <a:spcPts val="0"/>
              </a:spcAft>
              <a:buClrTx/>
              <a:buSzTx/>
              <a:buFontTx/>
              <a:buNone/>
              <a:tabLst/>
              <a:defRPr/>
            </a:pPr>
            <a:endParaRPr kumimoji="0" lang="en-US" altLang="en-US" sz="1800" b="0" i="0" u="none" strike="noStrike" kern="0" cap="none" spc="0" normalizeH="0" baseline="0" noProof="0">
              <a:ln>
                <a:noFill/>
              </a:ln>
              <a:solidFill>
                <a:schemeClr val="tx1"/>
              </a:solidFill>
              <a:effectLst/>
              <a:uLnTx/>
              <a:uFillTx/>
              <a:latin typeface="Arial" panose="020B0604020202020204" pitchFamily="34" charset="0"/>
            </a:endParaRPr>
          </a:p>
        </p:txBody>
      </p:sp>
      <p:sp>
        <p:nvSpPr>
          <p:cNvPr id="5135" name="Line 159"/>
          <p:cNvSpPr>
            <a:spLocks noChangeShapeType="1"/>
          </p:cNvSpPr>
          <p:nvPr/>
        </p:nvSpPr>
        <p:spPr bwMode="auto">
          <a:xfrm>
            <a:off x="8826500" y="6604000"/>
            <a:ext cx="190500" cy="1588"/>
          </a:xfrm>
          <a:prstGeom prst="line">
            <a:avLst/>
          </a:prstGeom>
          <a:noFill/>
          <a:ln w="76200">
            <a:solidFill>
              <a:schemeClr val="bg2"/>
            </a:solidFill>
            <a:round/>
            <a:headEnd/>
            <a:tailEnd type="triangle" w="med" len="med"/>
          </a:ln>
          <a:extLst>
            <a:ext uri="{909E8E84-426E-40DD-AFC4-6F175D3DCCD1}">
              <a14:hiddenFill xmlns:a14="http://schemas.microsoft.com/office/drawing/2010/main">
                <a:noFill/>
              </a14:hiddenFill>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ysClr val="windowText" lastClr="000000"/>
              </a:solidFill>
              <a:effectLst/>
              <a:uLnTx/>
              <a:uFillTx/>
            </a:endParaRPr>
          </a:p>
        </p:txBody>
      </p:sp>
      <p:sp>
        <p:nvSpPr>
          <p:cNvPr id="5136" name="AutoShape 160">
            <a:hlinkClick r:id="" action="ppaction://hlinkshowjump?jump=nextslide" highlightClick="1"/>
          </p:cNvPr>
          <p:cNvSpPr>
            <a:spLocks noChangeArrowheads="1"/>
          </p:cNvSpPr>
          <p:nvPr/>
        </p:nvSpPr>
        <p:spPr bwMode="auto">
          <a:xfrm>
            <a:off x="8661400" y="6413500"/>
            <a:ext cx="457200" cy="393700"/>
          </a:xfrm>
          <a:prstGeom prst="actionButtonBlank">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altLang="en-US" sz="2400" b="0" i="0" u="none" strike="noStrike" kern="0" cap="none" spc="0" normalizeH="0" baseline="0" noProof="0">
              <a:ln>
                <a:noFill/>
              </a:ln>
              <a:solidFill>
                <a:schemeClr val="tx1"/>
              </a:solidFill>
              <a:effectLst/>
              <a:uLnTx/>
              <a:uFillTx/>
              <a:latin typeface="Times New Roman" panose="02020603050405020304" pitchFamily="18" charset="0"/>
            </a:endParaRPr>
          </a:p>
        </p:txBody>
      </p:sp>
      <p:sp>
        <p:nvSpPr>
          <p:cNvPr id="5137" name="Line 161"/>
          <p:cNvSpPr>
            <a:spLocks noChangeShapeType="1"/>
          </p:cNvSpPr>
          <p:nvPr/>
        </p:nvSpPr>
        <p:spPr bwMode="auto">
          <a:xfrm flipH="1">
            <a:off x="139700" y="6604000"/>
            <a:ext cx="190500" cy="0"/>
          </a:xfrm>
          <a:prstGeom prst="line">
            <a:avLst/>
          </a:prstGeom>
          <a:noFill/>
          <a:ln w="76200">
            <a:solidFill>
              <a:schemeClr val="bg2"/>
            </a:solidFill>
            <a:round/>
            <a:headEnd/>
            <a:tailEnd type="triangle" w="med" len="med"/>
          </a:ln>
          <a:extLst>
            <a:ext uri="{909E8E84-426E-40DD-AFC4-6F175D3DCCD1}">
              <a14:hiddenFill xmlns:a14="http://schemas.microsoft.com/office/drawing/2010/main">
                <a:noFill/>
              </a14:hiddenFill>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ysClr val="windowText" lastClr="000000"/>
              </a:solidFill>
              <a:effectLst/>
              <a:uLnTx/>
              <a:uFillTx/>
            </a:endParaRPr>
          </a:p>
        </p:txBody>
      </p:sp>
      <p:sp>
        <p:nvSpPr>
          <p:cNvPr id="5138" name="AutoShape 162">
            <a:hlinkClick r:id="" action="ppaction://hlinkshowjump?jump=previousslide" highlightClick="1"/>
          </p:cNvPr>
          <p:cNvSpPr>
            <a:spLocks noChangeArrowheads="1"/>
          </p:cNvSpPr>
          <p:nvPr/>
        </p:nvSpPr>
        <p:spPr bwMode="auto">
          <a:xfrm>
            <a:off x="139700" y="6413500"/>
            <a:ext cx="342900" cy="393700"/>
          </a:xfrm>
          <a:prstGeom prst="actionButtonBlank">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altLang="en-US" sz="2400" b="0" i="0" u="none" strike="noStrike" kern="0" cap="none" spc="0" normalizeH="0" baseline="0" noProof="0">
              <a:ln>
                <a:noFill/>
              </a:ln>
              <a:solidFill>
                <a:schemeClr val="tx1"/>
              </a:solidFill>
              <a:effectLst/>
              <a:uLnTx/>
              <a:uFillTx/>
              <a:latin typeface="Times New Roman" panose="02020603050405020304" pitchFamily="18" charset="0"/>
            </a:endParaRPr>
          </a:p>
        </p:txBody>
      </p:sp>
    </p:spTree>
    <p:extLst>
      <p:ext uri="{BB962C8B-B14F-4D97-AF65-F5344CB8AC3E}">
        <p14:creationId xmlns:p14="http://schemas.microsoft.com/office/powerpoint/2010/main" val="1823960765"/>
      </p:ext>
    </p:extLst>
  </p:cSld>
  <p:clrMapOvr>
    <a:masterClrMapping/>
  </p:clrMapOvr>
  <p:transition advClick="0"/>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tile tx="0" ty="0" sx="100000" sy="100000" flip="none" algn="tl"/>
        </a:blipFill>
        <a:effectLst/>
      </p:bgPr>
    </p:bg>
    <p:spTree>
      <p:nvGrpSpPr>
        <p:cNvPr id="1" name=""/>
        <p:cNvGrpSpPr/>
        <p:nvPr/>
      </p:nvGrpSpPr>
      <p:grpSpPr>
        <a:xfrm>
          <a:off x="0" y="0"/>
          <a:ext cx="0" cy="0"/>
          <a:chOff x="0" y="0"/>
          <a:chExt cx="0" cy="0"/>
        </a:xfrm>
      </p:grpSpPr>
      <p:sp>
        <p:nvSpPr>
          <p:cNvPr id="6146" name="Line 3"/>
          <p:cNvSpPr>
            <a:spLocks noChangeShapeType="1"/>
          </p:cNvSpPr>
          <p:nvPr/>
        </p:nvSpPr>
        <p:spPr bwMode="auto">
          <a:xfrm flipV="1">
            <a:off x="733425" y="1374775"/>
            <a:ext cx="0" cy="4433888"/>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ysClr val="windowText" lastClr="000000"/>
              </a:solidFill>
              <a:effectLst/>
              <a:uLnTx/>
              <a:uFillTx/>
            </a:endParaRPr>
          </a:p>
        </p:txBody>
      </p:sp>
      <p:sp>
        <p:nvSpPr>
          <p:cNvPr id="6147" name="Line 4"/>
          <p:cNvSpPr>
            <a:spLocks noChangeShapeType="1"/>
          </p:cNvSpPr>
          <p:nvPr/>
        </p:nvSpPr>
        <p:spPr bwMode="auto">
          <a:xfrm>
            <a:off x="1439863" y="5756275"/>
            <a:ext cx="360362" cy="0"/>
          </a:xfrm>
          <a:prstGeom prst="line">
            <a:avLst/>
          </a:prstGeom>
          <a:noFill/>
          <a:ln w="57150">
            <a:solidFill>
              <a:srgbClr val="FF0066"/>
            </a:solidFill>
            <a:round/>
            <a:headEnd/>
            <a:tailEnd/>
          </a:ln>
          <a:extLst>
            <a:ext uri="{909E8E84-426E-40DD-AFC4-6F175D3DCCD1}">
              <a14:hiddenFill xmlns:a14="http://schemas.microsoft.com/office/drawing/2010/main">
                <a:noFill/>
              </a14:hiddenFill>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ysClr val="windowText" lastClr="000000"/>
              </a:solidFill>
              <a:effectLst/>
              <a:uLnTx/>
              <a:uFillTx/>
            </a:endParaRPr>
          </a:p>
        </p:txBody>
      </p:sp>
      <p:sp>
        <p:nvSpPr>
          <p:cNvPr id="6148" name="Text Box 5"/>
          <p:cNvSpPr txBox="1">
            <a:spLocks noChangeArrowheads="1"/>
          </p:cNvSpPr>
          <p:nvPr/>
        </p:nvSpPr>
        <p:spPr bwMode="auto">
          <a:xfrm>
            <a:off x="906463" y="5562600"/>
            <a:ext cx="53340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marL="0" marR="0" lvl="0" indent="0" algn="ctr" defTabSz="914400" eaLnBrk="1" fontAlgn="auto" latinLnBrk="0" hangingPunct="1">
              <a:lnSpc>
                <a:spcPct val="100000"/>
              </a:lnSpc>
              <a:spcBef>
                <a:spcPct val="50000"/>
              </a:spcBef>
              <a:spcAft>
                <a:spcPts val="0"/>
              </a:spcAft>
              <a:buClrTx/>
              <a:buSzTx/>
              <a:buFontTx/>
              <a:buNone/>
              <a:tabLst/>
              <a:defRPr/>
            </a:pPr>
            <a:r>
              <a:rPr kumimoji="0" lang="en-US" altLang="en-US" sz="1600" b="1" i="0" u="none" strike="noStrike" kern="0" cap="none" spc="0" normalizeH="0" baseline="0" noProof="0">
                <a:ln>
                  <a:noFill/>
                </a:ln>
                <a:solidFill>
                  <a:schemeClr val="tx1"/>
                </a:solidFill>
                <a:effectLst/>
                <a:uLnTx/>
                <a:uFillTx/>
                <a:latin typeface="Arial" panose="020B0604020202020204" pitchFamily="34" charset="0"/>
              </a:rPr>
              <a:t>1</a:t>
            </a:r>
            <a:endParaRPr kumimoji="0" lang="en-US" altLang="en-US" sz="2400" b="0" i="0" u="none" strike="noStrike" kern="0" cap="none" spc="0" normalizeH="0" baseline="0" noProof="0">
              <a:ln>
                <a:noFill/>
              </a:ln>
              <a:solidFill>
                <a:schemeClr val="tx1"/>
              </a:solidFill>
              <a:effectLst/>
              <a:uLnTx/>
              <a:uFillTx/>
              <a:latin typeface="Times New Roman" panose="02020603050405020304" pitchFamily="18" charset="0"/>
            </a:endParaRPr>
          </a:p>
        </p:txBody>
      </p:sp>
      <p:sp>
        <p:nvSpPr>
          <p:cNvPr id="6149" name="Line 6"/>
          <p:cNvSpPr>
            <a:spLocks noChangeShapeType="1"/>
          </p:cNvSpPr>
          <p:nvPr/>
        </p:nvSpPr>
        <p:spPr bwMode="auto">
          <a:xfrm>
            <a:off x="1439863" y="4616450"/>
            <a:ext cx="360362" cy="0"/>
          </a:xfrm>
          <a:prstGeom prst="line">
            <a:avLst/>
          </a:prstGeom>
          <a:noFill/>
          <a:ln w="57150">
            <a:solidFill>
              <a:srgbClr val="FF0066"/>
            </a:solidFill>
            <a:round/>
            <a:headEnd/>
            <a:tailEnd/>
          </a:ln>
          <a:extLst>
            <a:ext uri="{909E8E84-426E-40DD-AFC4-6F175D3DCCD1}">
              <a14:hiddenFill xmlns:a14="http://schemas.microsoft.com/office/drawing/2010/main">
                <a:noFill/>
              </a14:hiddenFill>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ysClr val="windowText" lastClr="000000"/>
              </a:solidFill>
              <a:effectLst/>
              <a:uLnTx/>
              <a:uFillTx/>
            </a:endParaRPr>
          </a:p>
        </p:txBody>
      </p:sp>
      <p:sp>
        <p:nvSpPr>
          <p:cNvPr id="6150" name="Text Box 7"/>
          <p:cNvSpPr txBox="1">
            <a:spLocks noChangeArrowheads="1"/>
          </p:cNvSpPr>
          <p:nvPr/>
        </p:nvSpPr>
        <p:spPr bwMode="auto">
          <a:xfrm>
            <a:off x="906463" y="4441825"/>
            <a:ext cx="53340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marL="0" marR="0" lvl="0" indent="0" algn="ctr" defTabSz="914400" eaLnBrk="1" fontAlgn="auto" latinLnBrk="0" hangingPunct="1">
              <a:lnSpc>
                <a:spcPct val="100000"/>
              </a:lnSpc>
              <a:spcBef>
                <a:spcPct val="50000"/>
              </a:spcBef>
              <a:spcAft>
                <a:spcPts val="0"/>
              </a:spcAft>
              <a:buClrTx/>
              <a:buSzTx/>
              <a:buFontTx/>
              <a:buNone/>
              <a:tabLst/>
              <a:defRPr/>
            </a:pPr>
            <a:r>
              <a:rPr kumimoji="0" lang="en-US" altLang="en-US" sz="1600" b="1" i="0" u="none" strike="noStrike" kern="0" cap="none" spc="0" normalizeH="0" baseline="0" noProof="0">
                <a:ln>
                  <a:noFill/>
                </a:ln>
                <a:solidFill>
                  <a:schemeClr val="tx1"/>
                </a:solidFill>
                <a:effectLst/>
                <a:uLnTx/>
                <a:uFillTx/>
                <a:latin typeface="Arial" panose="020B0604020202020204" pitchFamily="34" charset="0"/>
              </a:rPr>
              <a:t>2</a:t>
            </a:r>
            <a:endParaRPr kumimoji="0" lang="en-US" altLang="en-US" sz="2400" b="0" i="0" u="none" strike="noStrike" kern="0" cap="none" spc="0" normalizeH="0" baseline="0" noProof="0">
              <a:ln>
                <a:noFill/>
              </a:ln>
              <a:solidFill>
                <a:schemeClr val="tx1"/>
              </a:solidFill>
              <a:effectLst/>
              <a:uLnTx/>
              <a:uFillTx/>
              <a:latin typeface="Times New Roman" panose="02020603050405020304" pitchFamily="18" charset="0"/>
            </a:endParaRPr>
          </a:p>
        </p:txBody>
      </p:sp>
      <p:sp>
        <p:nvSpPr>
          <p:cNvPr id="6151" name="Text Box 8"/>
          <p:cNvSpPr txBox="1">
            <a:spLocks noChangeArrowheads="1"/>
          </p:cNvSpPr>
          <p:nvPr/>
        </p:nvSpPr>
        <p:spPr bwMode="auto">
          <a:xfrm>
            <a:off x="906463" y="2959100"/>
            <a:ext cx="53340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marL="0" marR="0" lvl="0" indent="0" algn="ctr" defTabSz="914400" eaLnBrk="1" fontAlgn="auto" latinLnBrk="0" hangingPunct="1">
              <a:lnSpc>
                <a:spcPct val="100000"/>
              </a:lnSpc>
              <a:spcBef>
                <a:spcPct val="50000"/>
              </a:spcBef>
              <a:spcAft>
                <a:spcPts val="0"/>
              </a:spcAft>
              <a:buClrTx/>
              <a:buSzTx/>
              <a:buFontTx/>
              <a:buNone/>
              <a:tabLst/>
              <a:defRPr/>
            </a:pPr>
            <a:r>
              <a:rPr kumimoji="0" lang="en-US" altLang="en-US" sz="1600" b="1" i="0" u="sng" strike="noStrike" kern="0" cap="none" spc="0" normalizeH="0" baseline="0" noProof="0">
                <a:ln>
                  <a:noFill/>
                </a:ln>
                <a:solidFill>
                  <a:schemeClr val="tx1"/>
                </a:solidFill>
                <a:effectLst/>
                <a:uLnTx/>
                <a:uFillTx/>
                <a:latin typeface="Arial" panose="020B0604020202020204" pitchFamily="34" charset="0"/>
              </a:rPr>
              <a:t>3</a:t>
            </a:r>
            <a:endParaRPr kumimoji="0" lang="en-US" altLang="en-US" sz="2400" b="0" i="0" u="sng" strike="noStrike" kern="0" cap="none" spc="0" normalizeH="0" baseline="0" noProof="0">
              <a:ln>
                <a:noFill/>
              </a:ln>
              <a:solidFill>
                <a:schemeClr val="tx1"/>
              </a:solidFill>
              <a:effectLst/>
              <a:uLnTx/>
              <a:uFillTx/>
              <a:latin typeface="Times New Roman" panose="02020603050405020304" pitchFamily="18" charset="0"/>
            </a:endParaRPr>
          </a:p>
        </p:txBody>
      </p:sp>
      <p:sp>
        <p:nvSpPr>
          <p:cNvPr id="6152" name="Line 9"/>
          <p:cNvSpPr>
            <a:spLocks noChangeShapeType="1"/>
          </p:cNvSpPr>
          <p:nvPr/>
        </p:nvSpPr>
        <p:spPr bwMode="auto">
          <a:xfrm>
            <a:off x="1439863" y="3140075"/>
            <a:ext cx="360362" cy="0"/>
          </a:xfrm>
          <a:prstGeom prst="line">
            <a:avLst/>
          </a:prstGeom>
          <a:noFill/>
          <a:ln w="57150">
            <a:solidFill>
              <a:srgbClr val="FF0066"/>
            </a:solidFill>
            <a:round/>
            <a:headEnd/>
            <a:tailEnd/>
          </a:ln>
          <a:extLst>
            <a:ext uri="{909E8E84-426E-40DD-AFC4-6F175D3DCCD1}">
              <a14:hiddenFill xmlns:a14="http://schemas.microsoft.com/office/drawing/2010/main">
                <a:noFill/>
              </a14:hiddenFill>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ysClr val="windowText" lastClr="000000"/>
              </a:solidFill>
              <a:effectLst/>
              <a:uLnTx/>
              <a:uFillTx/>
            </a:endParaRPr>
          </a:p>
        </p:txBody>
      </p:sp>
      <p:sp>
        <p:nvSpPr>
          <p:cNvPr id="6153" name="Line 10"/>
          <p:cNvSpPr>
            <a:spLocks noChangeShapeType="1"/>
          </p:cNvSpPr>
          <p:nvPr/>
        </p:nvSpPr>
        <p:spPr bwMode="auto">
          <a:xfrm>
            <a:off x="1439863" y="1790700"/>
            <a:ext cx="360362" cy="0"/>
          </a:xfrm>
          <a:prstGeom prst="line">
            <a:avLst/>
          </a:prstGeom>
          <a:noFill/>
          <a:ln w="57150">
            <a:solidFill>
              <a:srgbClr val="FF0066"/>
            </a:solidFill>
            <a:round/>
            <a:headEnd/>
            <a:tailEnd/>
          </a:ln>
          <a:extLst>
            <a:ext uri="{909E8E84-426E-40DD-AFC4-6F175D3DCCD1}">
              <a14:hiddenFill xmlns:a14="http://schemas.microsoft.com/office/drawing/2010/main">
                <a:noFill/>
              </a14:hiddenFill>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ysClr val="windowText" lastClr="000000"/>
              </a:solidFill>
              <a:effectLst/>
              <a:uLnTx/>
              <a:uFillTx/>
            </a:endParaRPr>
          </a:p>
        </p:txBody>
      </p:sp>
      <p:sp>
        <p:nvSpPr>
          <p:cNvPr id="6154" name="Text Box 11"/>
          <p:cNvSpPr txBox="1">
            <a:spLocks noChangeArrowheads="1"/>
          </p:cNvSpPr>
          <p:nvPr/>
        </p:nvSpPr>
        <p:spPr bwMode="auto">
          <a:xfrm>
            <a:off x="906463" y="1604963"/>
            <a:ext cx="53340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marL="0" marR="0" lvl="0" indent="0" algn="ctr" defTabSz="914400" eaLnBrk="1" fontAlgn="auto" latinLnBrk="0" hangingPunct="1">
              <a:lnSpc>
                <a:spcPct val="100000"/>
              </a:lnSpc>
              <a:spcBef>
                <a:spcPct val="50000"/>
              </a:spcBef>
              <a:spcAft>
                <a:spcPts val="0"/>
              </a:spcAft>
              <a:buClrTx/>
              <a:buSzTx/>
              <a:buFontTx/>
              <a:buNone/>
              <a:tabLst/>
              <a:defRPr/>
            </a:pPr>
            <a:r>
              <a:rPr kumimoji="0" lang="en-US" altLang="en-US" sz="1600" b="1" i="0" u="none" strike="noStrike" kern="0" cap="none" spc="0" normalizeH="0" baseline="0" noProof="0">
                <a:ln>
                  <a:noFill/>
                </a:ln>
                <a:solidFill>
                  <a:schemeClr val="tx1"/>
                </a:solidFill>
                <a:effectLst/>
                <a:uLnTx/>
                <a:uFillTx/>
                <a:latin typeface="Arial" panose="020B0604020202020204" pitchFamily="34" charset="0"/>
              </a:rPr>
              <a:t>4</a:t>
            </a:r>
            <a:endParaRPr kumimoji="0" lang="en-US" altLang="en-US" sz="2400" b="0" i="0" u="none" strike="noStrike" kern="0" cap="none" spc="0" normalizeH="0" baseline="0" noProof="0">
              <a:ln>
                <a:noFill/>
              </a:ln>
              <a:solidFill>
                <a:schemeClr val="tx1"/>
              </a:solidFill>
              <a:effectLst/>
              <a:uLnTx/>
              <a:uFillTx/>
              <a:latin typeface="Times New Roman" panose="02020603050405020304" pitchFamily="18" charset="0"/>
            </a:endParaRPr>
          </a:p>
        </p:txBody>
      </p:sp>
      <p:sp>
        <p:nvSpPr>
          <p:cNvPr id="6155" name="Text Box 12"/>
          <p:cNvSpPr txBox="1">
            <a:spLocks noChangeArrowheads="1"/>
          </p:cNvSpPr>
          <p:nvPr/>
        </p:nvSpPr>
        <p:spPr bwMode="auto">
          <a:xfrm rot="-5400000">
            <a:off x="-1864518" y="3488531"/>
            <a:ext cx="4787900"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marL="0" marR="0" lvl="0" indent="0" algn="ctr" defTabSz="914400" eaLnBrk="1" fontAlgn="auto" latinLnBrk="0" hangingPunct="1">
              <a:lnSpc>
                <a:spcPct val="100000"/>
              </a:lnSpc>
              <a:spcBef>
                <a:spcPct val="50000"/>
              </a:spcBef>
              <a:spcAft>
                <a:spcPts val="0"/>
              </a:spcAft>
              <a:buClrTx/>
              <a:buSzTx/>
              <a:buFontTx/>
              <a:buNone/>
              <a:tabLst/>
              <a:defRPr/>
            </a:pPr>
            <a:r>
              <a:rPr kumimoji="0" lang="en-US" altLang="en-US" sz="1200" b="1" i="0" u="none" strike="noStrike" kern="0" cap="none" spc="0" normalizeH="0" baseline="0" noProof="0">
                <a:ln>
                  <a:noFill/>
                </a:ln>
                <a:solidFill>
                  <a:srgbClr val="CC0000"/>
                </a:solidFill>
                <a:effectLst/>
                <a:uLnTx/>
                <a:uFillTx/>
                <a:latin typeface="Arial" panose="020B0604020202020204" pitchFamily="34" charset="0"/>
              </a:rPr>
              <a:t>INCREASING ENERGY / DISTANCE FROM NUCLEUS</a:t>
            </a:r>
          </a:p>
        </p:txBody>
      </p:sp>
      <p:sp>
        <p:nvSpPr>
          <p:cNvPr id="121871" name="Text Box 15"/>
          <p:cNvSpPr txBox="1">
            <a:spLocks noChangeArrowheads="1"/>
          </p:cNvSpPr>
          <p:nvPr/>
        </p:nvSpPr>
        <p:spPr bwMode="auto">
          <a:xfrm>
            <a:off x="520700" y="266700"/>
            <a:ext cx="8115300" cy="396875"/>
          </a:xfrm>
          <a:prstGeom prst="rect">
            <a:avLst/>
          </a:prstGeom>
          <a:noFill/>
          <a:ln w="9525">
            <a:noFill/>
            <a:miter lim="800000"/>
            <a:headEnd/>
            <a:tailEnd/>
          </a:ln>
          <a:effectLst/>
        </p:spPr>
        <p:txBody>
          <a:bodyPr>
            <a:spAutoFit/>
          </a:bodyPr>
          <a:lstStyle/>
          <a:p>
            <a:pPr marL="0" marR="0" lvl="0" indent="0" algn="ctr" defTabSz="914400" eaLnBrk="1" fontAlgn="auto" latinLnBrk="0" hangingPunct="1">
              <a:lnSpc>
                <a:spcPct val="100000"/>
              </a:lnSpc>
              <a:spcBef>
                <a:spcPct val="50000"/>
              </a:spcBef>
              <a:spcAft>
                <a:spcPts val="0"/>
              </a:spcAft>
              <a:buClrTx/>
              <a:buSzTx/>
              <a:buFontTx/>
              <a:buNone/>
              <a:tabLst/>
              <a:defRPr/>
            </a:pPr>
            <a:r>
              <a:rPr kumimoji="0" lang="en-US" sz="2000" b="1" i="0" u="none" strike="noStrike" kern="0" cap="none" spc="0" normalizeH="0" baseline="0" noProof="0">
                <a:ln>
                  <a:noFill/>
                </a:ln>
                <a:solidFill>
                  <a:srgbClr val="000066"/>
                </a:solidFill>
                <a:effectLst>
                  <a:outerShdw blurRad="38100" dist="38100" dir="2700000" algn="tl">
                    <a:srgbClr val="000000"/>
                  </a:outerShdw>
                </a:effectLst>
                <a:uLnTx/>
                <a:uFillTx/>
                <a:latin typeface="Arial" charset="0"/>
              </a:rPr>
              <a:t>LEVELS AND SUB-LEVELS</a:t>
            </a:r>
            <a:endParaRPr kumimoji="0" lang="en-US" sz="3200" b="1" i="0" u="none" strike="noStrike" kern="0" cap="none" spc="0" normalizeH="0" baseline="0" noProof="0">
              <a:ln>
                <a:noFill/>
              </a:ln>
              <a:solidFill>
                <a:srgbClr val="000066"/>
              </a:solidFill>
              <a:effectLst>
                <a:outerShdw blurRad="38100" dist="38100" dir="2700000" algn="tl">
                  <a:srgbClr val="000000"/>
                </a:outerShdw>
              </a:effectLst>
              <a:uLnTx/>
              <a:uFillTx/>
              <a:latin typeface="Arial" charset="0"/>
            </a:endParaRPr>
          </a:p>
        </p:txBody>
      </p:sp>
      <p:grpSp>
        <p:nvGrpSpPr>
          <p:cNvPr id="6157" name="Group 16"/>
          <p:cNvGrpSpPr>
            <a:grpSpLocks/>
          </p:cNvGrpSpPr>
          <p:nvPr/>
        </p:nvGrpSpPr>
        <p:grpSpPr bwMode="auto">
          <a:xfrm>
            <a:off x="1863725" y="1169988"/>
            <a:ext cx="1241425" cy="4586287"/>
            <a:chOff x="1174" y="737"/>
            <a:chExt cx="782" cy="2889"/>
          </a:xfrm>
        </p:grpSpPr>
        <p:sp>
          <p:nvSpPr>
            <p:cNvPr id="6167" name="Line 17"/>
            <p:cNvSpPr>
              <a:spLocks noChangeShapeType="1"/>
            </p:cNvSpPr>
            <p:nvPr/>
          </p:nvSpPr>
          <p:spPr bwMode="auto">
            <a:xfrm>
              <a:off x="1182" y="3626"/>
              <a:ext cx="499" cy="0"/>
            </a:xfrm>
            <a:prstGeom prst="line">
              <a:avLst/>
            </a:prstGeom>
            <a:noFill/>
            <a:ln w="9525" cap="rnd">
              <a:solidFill>
                <a:schemeClr val="tx1"/>
              </a:solidFill>
              <a:prstDash val="sysDot"/>
              <a:round/>
              <a:headEnd/>
              <a:tailEnd/>
            </a:ln>
            <a:extLst>
              <a:ext uri="{909E8E84-426E-40DD-AFC4-6F175D3DCCD1}">
                <a14:hiddenFill xmlns:a14="http://schemas.microsoft.com/office/drawing/2010/main">
                  <a:noFill/>
                </a14:hiddenFill>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ysClr val="windowText" lastClr="000000"/>
                </a:solidFill>
                <a:effectLst/>
                <a:uLnTx/>
                <a:uFillTx/>
              </a:endParaRPr>
            </a:p>
          </p:txBody>
        </p:sp>
        <p:sp>
          <p:nvSpPr>
            <p:cNvPr id="6168" name="Line 18"/>
            <p:cNvSpPr>
              <a:spLocks noChangeShapeType="1"/>
            </p:cNvSpPr>
            <p:nvPr/>
          </p:nvSpPr>
          <p:spPr bwMode="auto">
            <a:xfrm>
              <a:off x="1174" y="2908"/>
              <a:ext cx="507" cy="142"/>
            </a:xfrm>
            <a:prstGeom prst="line">
              <a:avLst/>
            </a:prstGeom>
            <a:noFill/>
            <a:ln w="9525" cap="rnd">
              <a:solidFill>
                <a:schemeClr val="tx1"/>
              </a:solidFill>
              <a:prstDash val="sysDot"/>
              <a:round/>
              <a:headEnd/>
              <a:tailEnd/>
            </a:ln>
            <a:extLst>
              <a:ext uri="{909E8E84-426E-40DD-AFC4-6F175D3DCCD1}">
                <a14:hiddenFill xmlns:a14="http://schemas.microsoft.com/office/drawing/2010/main">
                  <a:noFill/>
                </a14:hiddenFill>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ysClr val="windowText" lastClr="000000"/>
                </a:solidFill>
                <a:effectLst/>
                <a:uLnTx/>
                <a:uFillTx/>
              </a:endParaRPr>
            </a:p>
          </p:txBody>
        </p:sp>
        <p:sp>
          <p:nvSpPr>
            <p:cNvPr id="6169" name="Line 19"/>
            <p:cNvSpPr>
              <a:spLocks noChangeShapeType="1"/>
            </p:cNvSpPr>
            <p:nvPr/>
          </p:nvSpPr>
          <p:spPr bwMode="auto">
            <a:xfrm flipV="1">
              <a:off x="1174" y="2770"/>
              <a:ext cx="507" cy="136"/>
            </a:xfrm>
            <a:prstGeom prst="line">
              <a:avLst/>
            </a:prstGeom>
            <a:noFill/>
            <a:ln w="9525" cap="rnd">
              <a:solidFill>
                <a:schemeClr val="tx1"/>
              </a:solidFill>
              <a:prstDash val="sysDot"/>
              <a:round/>
              <a:headEnd/>
              <a:tailEnd/>
            </a:ln>
            <a:extLst>
              <a:ext uri="{909E8E84-426E-40DD-AFC4-6F175D3DCCD1}">
                <a14:hiddenFill xmlns:a14="http://schemas.microsoft.com/office/drawing/2010/main">
                  <a:noFill/>
                </a14:hiddenFill>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ysClr val="windowText" lastClr="000000"/>
                </a:solidFill>
                <a:effectLst/>
                <a:uLnTx/>
                <a:uFillTx/>
              </a:endParaRPr>
            </a:p>
          </p:txBody>
        </p:sp>
        <p:sp>
          <p:nvSpPr>
            <p:cNvPr id="6170" name="Line 20"/>
            <p:cNvSpPr>
              <a:spLocks noChangeShapeType="1"/>
            </p:cNvSpPr>
            <p:nvPr/>
          </p:nvSpPr>
          <p:spPr bwMode="auto">
            <a:xfrm flipV="1">
              <a:off x="1182" y="1747"/>
              <a:ext cx="499" cy="237"/>
            </a:xfrm>
            <a:prstGeom prst="line">
              <a:avLst/>
            </a:prstGeom>
            <a:noFill/>
            <a:ln w="9525" cap="rnd">
              <a:solidFill>
                <a:schemeClr val="tx1"/>
              </a:solidFill>
              <a:prstDash val="sysDot"/>
              <a:round/>
              <a:headEnd/>
              <a:tailEnd/>
            </a:ln>
            <a:extLst>
              <a:ext uri="{909E8E84-426E-40DD-AFC4-6F175D3DCCD1}">
                <a14:hiddenFill xmlns:a14="http://schemas.microsoft.com/office/drawing/2010/main">
                  <a:noFill/>
                </a14:hiddenFill>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ysClr val="windowText" lastClr="000000"/>
                </a:solidFill>
                <a:effectLst/>
                <a:uLnTx/>
                <a:uFillTx/>
              </a:endParaRPr>
            </a:p>
          </p:txBody>
        </p:sp>
        <p:sp>
          <p:nvSpPr>
            <p:cNvPr id="6171" name="Line 21"/>
            <p:cNvSpPr>
              <a:spLocks noChangeShapeType="1"/>
            </p:cNvSpPr>
            <p:nvPr/>
          </p:nvSpPr>
          <p:spPr bwMode="auto">
            <a:xfrm flipV="1">
              <a:off x="1182" y="1984"/>
              <a:ext cx="499" cy="0"/>
            </a:xfrm>
            <a:prstGeom prst="line">
              <a:avLst/>
            </a:prstGeom>
            <a:noFill/>
            <a:ln w="9525" cap="rnd">
              <a:solidFill>
                <a:schemeClr val="tx1"/>
              </a:solidFill>
              <a:prstDash val="sysDot"/>
              <a:round/>
              <a:headEnd/>
              <a:tailEnd/>
            </a:ln>
            <a:extLst>
              <a:ext uri="{909E8E84-426E-40DD-AFC4-6F175D3DCCD1}">
                <a14:hiddenFill xmlns:a14="http://schemas.microsoft.com/office/drawing/2010/main">
                  <a:noFill/>
                </a14:hiddenFill>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ysClr val="windowText" lastClr="000000"/>
                </a:solidFill>
                <a:effectLst/>
                <a:uLnTx/>
                <a:uFillTx/>
              </a:endParaRPr>
            </a:p>
          </p:txBody>
        </p:sp>
        <p:sp>
          <p:nvSpPr>
            <p:cNvPr id="6172" name="Line 22"/>
            <p:cNvSpPr>
              <a:spLocks noChangeShapeType="1"/>
            </p:cNvSpPr>
            <p:nvPr/>
          </p:nvSpPr>
          <p:spPr bwMode="auto">
            <a:xfrm>
              <a:off x="1182" y="1984"/>
              <a:ext cx="499" cy="250"/>
            </a:xfrm>
            <a:prstGeom prst="line">
              <a:avLst/>
            </a:prstGeom>
            <a:noFill/>
            <a:ln w="9525" cap="rnd">
              <a:solidFill>
                <a:schemeClr val="tx1"/>
              </a:solidFill>
              <a:prstDash val="sysDot"/>
              <a:round/>
              <a:headEnd/>
              <a:tailEnd/>
            </a:ln>
            <a:extLst>
              <a:ext uri="{909E8E84-426E-40DD-AFC4-6F175D3DCCD1}">
                <a14:hiddenFill xmlns:a14="http://schemas.microsoft.com/office/drawing/2010/main">
                  <a:noFill/>
                </a14:hiddenFill>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ysClr val="windowText" lastClr="000000"/>
                </a:solidFill>
                <a:effectLst/>
                <a:uLnTx/>
                <a:uFillTx/>
              </a:endParaRPr>
            </a:p>
          </p:txBody>
        </p:sp>
        <p:sp>
          <p:nvSpPr>
            <p:cNvPr id="6173" name="Line 23"/>
            <p:cNvSpPr>
              <a:spLocks noChangeShapeType="1"/>
            </p:cNvSpPr>
            <p:nvPr/>
          </p:nvSpPr>
          <p:spPr bwMode="auto">
            <a:xfrm flipV="1">
              <a:off x="1202" y="737"/>
              <a:ext cx="479" cy="384"/>
            </a:xfrm>
            <a:prstGeom prst="line">
              <a:avLst/>
            </a:prstGeom>
            <a:noFill/>
            <a:ln w="9525" cap="rnd">
              <a:solidFill>
                <a:schemeClr val="tx1"/>
              </a:solidFill>
              <a:prstDash val="sysDot"/>
              <a:round/>
              <a:headEnd/>
              <a:tailEnd/>
            </a:ln>
            <a:extLst>
              <a:ext uri="{909E8E84-426E-40DD-AFC4-6F175D3DCCD1}">
                <a14:hiddenFill xmlns:a14="http://schemas.microsoft.com/office/drawing/2010/main">
                  <a:noFill/>
                </a14:hiddenFill>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ysClr val="windowText" lastClr="000000"/>
                </a:solidFill>
                <a:effectLst/>
                <a:uLnTx/>
                <a:uFillTx/>
              </a:endParaRPr>
            </a:p>
          </p:txBody>
        </p:sp>
        <p:sp>
          <p:nvSpPr>
            <p:cNvPr id="6174" name="Line 24"/>
            <p:cNvSpPr>
              <a:spLocks noChangeShapeType="1"/>
            </p:cNvSpPr>
            <p:nvPr/>
          </p:nvSpPr>
          <p:spPr bwMode="auto">
            <a:xfrm>
              <a:off x="1202" y="1128"/>
              <a:ext cx="479" cy="126"/>
            </a:xfrm>
            <a:prstGeom prst="line">
              <a:avLst/>
            </a:prstGeom>
            <a:noFill/>
            <a:ln w="9525" cap="rnd">
              <a:solidFill>
                <a:schemeClr val="tx1"/>
              </a:solidFill>
              <a:prstDash val="sysDot"/>
              <a:round/>
              <a:headEnd/>
              <a:tailEnd/>
            </a:ln>
            <a:extLst>
              <a:ext uri="{909E8E84-426E-40DD-AFC4-6F175D3DCCD1}">
                <a14:hiddenFill xmlns:a14="http://schemas.microsoft.com/office/drawing/2010/main">
                  <a:noFill/>
                </a14:hiddenFill>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ysClr val="windowText" lastClr="000000"/>
                </a:solidFill>
                <a:effectLst/>
                <a:uLnTx/>
                <a:uFillTx/>
              </a:endParaRPr>
            </a:p>
          </p:txBody>
        </p:sp>
        <p:sp>
          <p:nvSpPr>
            <p:cNvPr id="6175" name="Line 25"/>
            <p:cNvSpPr>
              <a:spLocks noChangeShapeType="1"/>
            </p:cNvSpPr>
            <p:nvPr/>
          </p:nvSpPr>
          <p:spPr bwMode="auto">
            <a:xfrm>
              <a:off x="1202" y="1128"/>
              <a:ext cx="479" cy="410"/>
            </a:xfrm>
            <a:prstGeom prst="line">
              <a:avLst/>
            </a:prstGeom>
            <a:noFill/>
            <a:ln w="9525" cap="rnd">
              <a:solidFill>
                <a:schemeClr val="tx1"/>
              </a:solidFill>
              <a:prstDash val="sysDot"/>
              <a:round/>
              <a:headEnd/>
              <a:tailEnd/>
            </a:ln>
            <a:extLst>
              <a:ext uri="{909E8E84-426E-40DD-AFC4-6F175D3DCCD1}">
                <a14:hiddenFill xmlns:a14="http://schemas.microsoft.com/office/drawing/2010/main">
                  <a:noFill/>
                </a14:hiddenFill>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ysClr val="windowText" lastClr="000000"/>
                </a:solidFill>
                <a:effectLst/>
                <a:uLnTx/>
                <a:uFillTx/>
              </a:endParaRPr>
            </a:p>
          </p:txBody>
        </p:sp>
        <p:sp>
          <p:nvSpPr>
            <p:cNvPr id="6176" name="Line 26"/>
            <p:cNvSpPr>
              <a:spLocks noChangeShapeType="1"/>
            </p:cNvSpPr>
            <p:nvPr/>
          </p:nvSpPr>
          <p:spPr bwMode="auto">
            <a:xfrm flipV="1">
              <a:off x="1201" y="991"/>
              <a:ext cx="480" cy="130"/>
            </a:xfrm>
            <a:prstGeom prst="line">
              <a:avLst/>
            </a:prstGeom>
            <a:noFill/>
            <a:ln w="9525" cap="rnd">
              <a:solidFill>
                <a:schemeClr val="tx1"/>
              </a:solidFill>
              <a:prstDash val="sysDot"/>
              <a:round/>
              <a:headEnd/>
              <a:tailEnd/>
            </a:ln>
            <a:extLst>
              <a:ext uri="{909E8E84-426E-40DD-AFC4-6F175D3DCCD1}">
                <a14:hiddenFill xmlns:a14="http://schemas.microsoft.com/office/drawing/2010/main">
                  <a:noFill/>
                </a14:hiddenFill>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ysClr val="windowText" lastClr="000000"/>
                </a:solidFill>
                <a:effectLst/>
                <a:uLnTx/>
                <a:uFillTx/>
              </a:endParaRPr>
            </a:p>
          </p:txBody>
        </p:sp>
        <p:sp>
          <p:nvSpPr>
            <p:cNvPr id="6177" name="Line 27"/>
            <p:cNvSpPr>
              <a:spLocks noChangeShapeType="1"/>
            </p:cNvSpPr>
            <p:nvPr/>
          </p:nvSpPr>
          <p:spPr bwMode="auto">
            <a:xfrm>
              <a:off x="1729" y="748"/>
              <a:ext cx="227" cy="0"/>
            </a:xfrm>
            <a:prstGeom prst="line">
              <a:avLst/>
            </a:prstGeom>
            <a:noFill/>
            <a:ln w="38100">
              <a:solidFill>
                <a:srgbClr val="FF0066"/>
              </a:solidFill>
              <a:round/>
              <a:headEnd/>
              <a:tailEnd/>
            </a:ln>
            <a:extLst>
              <a:ext uri="{909E8E84-426E-40DD-AFC4-6F175D3DCCD1}">
                <a14:hiddenFill xmlns:a14="http://schemas.microsoft.com/office/drawing/2010/main">
                  <a:noFill/>
                </a14:hiddenFill>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ysClr val="windowText" lastClr="000000"/>
                </a:solidFill>
                <a:effectLst/>
                <a:uLnTx/>
                <a:uFillTx/>
              </a:endParaRPr>
            </a:p>
          </p:txBody>
        </p:sp>
        <p:sp>
          <p:nvSpPr>
            <p:cNvPr id="6178" name="Line 28"/>
            <p:cNvSpPr>
              <a:spLocks noChangeShapeType="1"/>
            </p:cNvSpPr>
            <p:nvPr/>
          </p:nvSpPr>
          <p:spPr bwMode="auto">
            <a:xfrm>
              <a:off x="1729" y="991"/>
              <a:ext cx="227" cy="0"/>
            </a:xfrm>
            <a:prstGeom prst="line">
              <a:avLst/>
            </a:prstGeom>
            <a:noFill/>
            <a:ln w="38100">
              <a:solidFill>
                <a:srgbClr val="FF0066"/>
              </a:solidFill>
              <a:round/>
              <a:headEnd/>
              <a:tailEnd/>
            </a:ln>
            <a:extLst>
              <a:ext uri="{909E8E84-426E-40DD-AFC4-6F175D3DCCD1}">
                <a14:hiddenFill xmlns:a14="http://schemas.microsoft.com/office/drawing/2010/main">
                  <a:noFill/>
                </a14:hiddenFill>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ysClr val="windowText" lastClr="000000"/>
                </a:solidFill>
                <a:effectLst/>
                <a:uLnTx/>
                <a:uFillTx/>
              </a:endParaRPr>
            </a:p>
          </p:txBody>
        </p:sp>
        <p:sp>
          <p:nvSpPr>
            <p:cNvPr id="6179" name="Line 29"/>
            <p:cNvSpPr>
              <a:spLocks noChangeShapeType="1"/>
            </p:cNvSpPr>
            <p:nvPr/>
          </p:nvSpPr>
          <p:spPr bwMode="auto">
            <a:xfrm>
              <a:off x="1723" y="1254"/>
              <a:ext cx="227" cy="0"/>
            </a:xfrm>
            <a:prstGeom prst="line">
              <a:avLst/>
            </a:prstGeom>
            <a:noFill/>
            <a:ln w="38100">
              <a:solidFill>
                <a:srgbClr val="FF0066"/>
              </a:solidFill>
              <a:round/>
              <a:headEnd/>
              <a:tailEnd/>
            </a:ln>
            <a:extLst>
              <a:ext uri="{909E8E84-426E-40DD-AFC4-6F175D3DCCD1}">
                <a14:hiddenFill xmlns:a14="http://schemas.microsoft.com/office/drawing/2010/main">
                  <a:noFill/>
                </a14:hiddenFill>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ysClr val="windowText" lastClr="000000"/>
                </a:solidFill>
                <a:effectLst/>
                <a:uLnTx/>
                <a:uFillTx/>
              </a:endParaRPr>
            </a:p>
          </p:txBody>
        </p:sp>
        <p:sp>
          <p:nvSpPr>
            <p:cNvPr id="6180" name="Line 30"/>
            <p:cNvSpPr>
              <a:spLocks noChangeShapeType="1"/>
            </p:cNvSpPr>
            <p:nvPr/>
          </p:nvSpPr>
          <p:spPr bwMode="auto">
            <a:xfrm>
              <a:off x="1729" y="1747"/>
              <a:ext cx="227" cy="0"/>
            </a:xfrm>
            <a:prstGeom prst="line">
              <a:avLst/>
            </a:prstGeom>
            <a:noFill/>
            <a:ln w="38100">
              <a:solidFill>
                <a:srgbClr val="FF0066"/>
              </a:solidFill>
              <a:round/>
              <a:headEnd/>
              <a:tailEnd/>
            </a:ln>
            <a:extLst>
              <a:ext uri="{909E8E84-426E-40DD-AFC4-6F175D3DCCD1}">
                <a14:hiddenFill xmlns:a14="http://schemas.microsoft.com/office/drawing/2010/main">
                  <a:noFill/>
                </a14:hiddenFill>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ysClr val="windowText" lastClr="000000"/>
                </a:solidFill>
                <a:effectLst/>
                <a:uLnTx/>
                <a:uFillTx/>
              </a:endParaRPr>
            </a:p>
          </p:txBody>
        </p:sp>
        <p:sp>
          <p:nvSpPr>
            <p:cNvPr id="6181" name="Line 31"/>
            <p:cNvSpPr>
              <a:spLocks noChangeShapeType="1"/>
            </p:cNvSpPr>
            <p:nvPr/>
          </p:nvSpPr>
          <p:spPr bwMode="auto">
            <a:xfrm>
              <a:off x="1729" y="1984"/>
              <a:ext cx="227" cy="0"/>
            </a:xfrm>
            <a:prstGeom prst="line">
              <a:avLst/>
            </a:prstGeom>
            <a:noFill/>
            <a:ln w="38100">
              <a:solidFill>
                <a:srgbClr val="FF0066"/>
              </a:solidFill>
              <a:round/>
              <a:headEnd/>
              <a:tailEnd/>
            </a:ln>
            <a:extLst>
              <a:ext uri="{909E8E84-426E-40DD-AFC4-6F175D3DCCD1}">
                <a14:hiddenFill xmlns:a14="http://schemas.microsoft.com/office/drawing/2010/main">
                  <a:noFill/>
                </a14:hiddenFill>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ysClr val="windowText" lastClr="000000"/>
                </a:solidFill>
                <a:effectLst/>
                <a:uLnTx/>
                <a:uFillTx/>
              </a:endParaRPr>
            </a:p>
          </p:txBody>
        </p:sp>
        <p:sp>
          <p:nvSpPr>
            <p:cNvPr id="6182" name="Line 32"/>
            <p:cNvSpPr>
              <a:spLocks noChangeShapeType="1"/>
            </p:cNvSpPr>
            <p:nvPr/>
          </p:nvSpPr>
          <p:spPr bwMode="auto">
            <a:xfrm>
              <a:off x="1729" y="2234"/>
              <a:ext cx="227" cy="0"/>
            </a:xfrm>
            <a:prstGeom prst="line">
              <a:avLst/>
            </a:prstGeom>
            <a:noFill/>
            <a:ln w="38100">
              <a:solidFill>
                <a:srgbClr val="FF0066"/>
              </a:solidFill>
              <a:round/>
              <a:headEnd/>
              <a:tailEnd/>
            </a:ln>
            <a:extLst>
              <a:ext uri="{909E8E84-426E-40DD-AFC4-6F175D3DCCD1}">
                <a14:hiddenFill xmlns:a14="http://schemas.microsoft.com/office/drawing/2010/main">
                  <a:noFill/>
                </a14:hiddenFill>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ysClr val="windowText" lastClr="000000"/>
                </a:solidFill>
                <a:effectLst/>
                <a:uLnTx/>
                <a:uFillTx/>
              </a:endParaRPr>
            </a:p>
          </p:txBody>
        </p:sp>
        <p:sp>
          <p:nvSpPr>
            <p:cNvPr id="6183" name="Line 33"/>
            <p:cNvSpPr>
              <a:spLocks noChangeShapeType="1"/>
            </p:cNvSpPr>
            <p:nvPr/>
          </p:nvSpPr>
          <p:spPr bwMode="auto">
            <a:xfrm>
              <a:off x="1729" y="2770"/>
              <a:ext cx="227" cy="0"/>
            </a:xfrm>
            <a:prstGeom prst="line">
              <a:avLst/>
            </a:prstGeom>
            <a:noFill/>
            <a:ln w="38100">
              <a:solidFill>
                <a:srgbClr val="FF0066"/>
              </a:solidFill>
              <a:round/>
              <a:headEnd/>
              <a:tailEnd/>
            </a:ln>
            <a:extLst>
              <a:ext uri="{909E8E84-426E-40DD-AFC4-6F175D3DCCD1}">
                <a14:hiddenFill xmlns:a14="http://schemas.microsoft.com/office/drawing/2010/main">
                  <a:noFill/>
                </a14:hiddenFill>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ysClr val="windowText" lastClr="000000"/>
                </a:solidFill>
                <a:effectLst/>
                <a:uLnTx/>
                <a:uFillTx/>
              </a:endParaRPr>
            </a:p>
          </p:txBody>
        </p:sp>
        <p:sp>
          <p:nvSpPr>
            <p:cNvPr id="6184" name="Line 34"/>
            <p:cNvSpPr>
              <a:spLocks noChangeShapeType="1"/>
            </p:cNvSpPr>
            <p:nvPr/>
          </p:nvSpPr>
          <p:spPr bwMode="auto">
            <a:xfrm>
              <a:off x="1729" y="3626"/>
              <a:ext cx="227" cy="0"/>
            </a:xfrm>
            <a:prstGeom prst="line">
              <a:avLst/>
            </a:prstGeom>
            <a:noFill/>
            <a:ln w="38100">
              <a:solidFill>
                <a:srgbClr val="FF0066"/>
              </a:solidFill>
              <a:round/>
              <a:headEnd/>
              <a:tailEnd/>
            </a:ln>
            <a:extLst>
              <a:ext uri="{909E8E84-426E-40DD-AFC4-6F175D3DCCD1}">
                <a14:hiddenFill xmlns:a14="http://schemas.microsoft.com/office/drawing/2010/main">
                  <a:noFill/>
                </a14:hiddenFill>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ysClr val="windowText" lastClr="000000"/>
                </a:solidFill>
                <a:effectLst/>
                <a:uLnTx/>
                <a:uFillTx/>
              </a:endParaRPr>
            </a:p>
          </p:txBody>
        </p:sp>
        <p:sp>
          <p:nvSpPr>
            <p:cNvPr id="6185" name="Line 35"/>
            <p:cNvSpPr>
              <a:spLocks noChangeShapeType="1"/>
            </p:cNvSpPr>
            <p:nvPr/>
          </p:nvSpPr>
          <p:spPr bwMode="auto">
            <a:xfrm>
              <a:off x="1729" y="3050"/>
              <a:ext cx="227" cy="0"/>
            </a:xfrm>
            <a:prstGeom prst="line">
              <a:avLst/>
            </a:prstGeom>
            <a:noFill/>
            <a:ln w="38100">
              <a:solidFill>
                <a:srgbClr val="FF0066"/>
              </a:solidFill>
              <a:round/>
              <a:headEnd/>
              <a:tailEnd/>
            </a:ln>
            <a:extLst>
              <a:ext uri="{909E8E84-426E-40DD-AFC4-6F175D3DCCD1}">
                <a14:hiddenFill xmlns:a14="http://schemas.microsoft.com/office/drawing/2010/main">
                  <a:noFill/>
                </a14:hiddenFill>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ysClr val="windowText" lastClr="000000"/>
                </a:solidFill>
                <a:effectLst/>
                <a:uLnTx/>
                <a:uFillTx/>
              </a:endParaRPr>
            </a:p>
          </p:txBody>
        </p:sp>
        <p:sp>
          <p:nvSpPr>
            <p:cNvPr id="6186" name="Line 36"/>
            <p:cNvSpPr>
              <a:spLocks noChangeShapeType="1"/>
            </p:cNvSpPr>
            <p:nvPr/>
          </p:nvSpPr>
          <p:spPr bwMode="auto">
            <a:xfrm>
              <a:off x="1729" y="1538"/>
              <a:ext cx="227" cy="0"/>
            </a:xfrm>
            <a:prstGeom prst="line">
              <a:avLst/>
            </a:prstGeom>
            <a:noFill/>
            <a:ln w="38100">
              <a:solidFill>
                <a:srgbClr val="FF0066"/>
              </a:solidFill>
              <a:round/>
              <a:headEnd/>
              <a:tailEnd/>
            </a:ln>
            <a:extLst>
              <a:ext uri="{909E8E84-426E-40DD-AFC4-6F175D3DCCD1}">
                <a14:hiddenFill xmlns:a14="http://schemas.microsoft.com/office/drawing/2010/main">
                  <a:noFill/>
                </a14:hiddenFill>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ysClr val="windowText" lastClr="000000"/>
                </a:solidFill>
                <a:effectLst/>
                <a:uLnTx/>
                <a:uFillTx/>
              </a:endParaRPr>
            </a:p>
          </p:txBody>
        </p:sp>
      </p:grpSp>
      <p:sp>
        <p:nvSpPr>
          <p:cNvPr id="6158" name="Text Box 37"/>
          <p:cNvSpPr txBox="1">
            <a:spLocks noChangeArrowheads="1"/>
          </p:cNvSpPr>
          <p:nvPr/>
        </p:nvSpPr>
        <p:spPr bwMode="auto">
          <a:xfrm>
            <a:off x="4483100" y="931863"/>
            <a:ext cx="45339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marL="0" marR="0" lvl="0" indent="0" defTabSz="914400" eaLnBrk="1" fontAlgn="auto" latinLnBrk="0" hangingPunct="1">
              <a:lnSpc>
                <a:spcPct val="100000"/>
              </a:lnSpc>
              <a:spcBef>
                <a:spcPct val="50000"/>
              </a:spcBef>
              <a:spcAft>
                <a:spcPts val="0"/>
              </a:spcAft>
              <a:buClrTx/>
              <a:buSzTx/>
              <a:buFontTx/>
              <a:buNone/>
              <a:tabLst/>
              <a:defRPr/>
            </a:pPr>
            <a:r>
              <a:rPr kumimoji="0" lang="en-US" altLang="en-US" sz="1800" b="0" i="0" u="none" strike="noStrike" kern="0" cap="none" spc="0" normalizeH="0" baseline="0" noProof="0">
                <a:ln>
                  <a:noFill/>
                </a:ln>
                <a:solidFill>
                  <a:schemeClr val="bg2"/>
                </a:solidFill>
                <a:effectLst/>
                <a:uLnTx/>
                <a:uFillTx/>
                <a:latin typeface="Arial" panose="020B0604020202020204" pitchFamily="34" charset="0"/>
              </a:rPr>
              <a:t>During studies of the spectrum of hydrogen it was shown that the energy levels were not equally spaced. The </a:t>
            </a:r>
            <a:r>
              <a:rPr kumimoji="0" lang="en-US" altLang="en-US" sz="1800" b="1" i="0" u="none" strike="noStrike" kern="0" cap="none" spc="0" normalizeH="0" baseline="0" noProof="0">
                <a:ln>
                  <a:noFill/>
                </a:ln>
                <a:solidFill>
                  <a:schemeClr val="bg2"/>
                </a:solidFill>
                <a:effectLst/>
                <a:uLnTx/>
                <a:uFillTx/>
                <a:latin typeface="Arial" panose="020B0604020202020204" pitchFamily="34" charset="0"/>
              </a:rPr>
              <a:t>energy gap between successive levels got increasingly smaller as the levels got further from the nucleus</a:t>
            </a:r>
            <a:r>
              <a:rPr kumimoji="0" lang="en-US" altLang="en-US" sz="1800" b="0" i="0" u="none" strike="noStrike" kern="0" cap="none" spc="0" normalizeH="0" baseline="0" noProof="0">
                <a:ln>
                  <a:noFill/>
                </a:ln>
                <a:solidFill>
                  <a:schemeClr val="bg2"/>
                </a:solidFill>
                <a:effectLst/>
                <a:uLnTx/>
                <a:uFillTx/>
                <a:latin typeface="Arial" panose="020B0604020202020204" pitchFamily="34" charset="0"/>
              </a:rPr>
              <a:t>. The importance of this is discussed later.</a:t>
            </a:r>
          </a:p>
          <a:p>
            <a:pPr marL="0" marR="0" lvl="0" indent="0" defTabSz="914400" eaLnBrk="1" fontAlgn="auto" latinLnBrk="0" hangingPunct="1">
              <a:lnSpc>
                <a:spcPct val="100000"/>
              </a:lnSpc>
              <a:spcBef>
                <a:spcPct val="50000"/>
              </a:spcBef>
              <a:spcAft>
                <a:spcPts val="0"/>
              </a:spcAft>
              <a:buClrTx/>
              <a:buSzTx/>
              <a:buFontTx/>
              <a:buNone/>
              <a:tabLst/>
              <a:defRPr/>
            </a:pPr>
            <a:endParaRPr kumimoji="0" lang="en-US" altLang="en-US" sz="1800" b="0" i="0" u="none" strike="noStrike" kern="0" cap="none" spc="0" normalizeH="0" baseline="0" noProof="0">
              <a:ln>
                <a:noFill/>
              </a:ln>
              <a:solidFill>
                <a:schemeClr val="tx1"/>
              </a:solidFill>
              <a:effectLst/>
              <a:uLnTx/>
              <a:uFillTx/>
              <a:latin typeface="Arial" panose="020B0604020202020204" pitchFamily="34" charset="0"/>
            </a:endParaRPr>
          </a:p>
          <a:p>
            <a:pPr marL="0" marR="0" lvl="0" indent="0" defTabSz="914400" eaLnBrk="1" fontAlgn="auto" latinLnBrk="0" hangingPunct="1">
              <a:lnSpc>
                <a:spcPct val="100000"/>
              </a:lnSpc>
              <a:spcBef>
                <a:spcPct val="10000"/>
              </a:spcBef>
              <a:spcAft>
                <a:spcPts val="0"/>
              </a:spcAft>
              <a:buClrTx/>
              <a:buSzTx/>
              <a:buFontTx/>
              <a:buNone/>
              <a:tabLst/>
              <a:defRPr/>
            </a:pPr>
            <a:r>
              <a:rPr kumimoji="0" lang="en-US" altLang="en-US" sz="1800" b="0" i="0" u="none" strike="noStrike" kern="0" cap="none" spc="0" normalizeH="0" baseline="0" noProof="0">
                <a:ln>
                  <a:noFill/>
                </a:ln>
                <a:solidFill>
                  <a:schemeClr val="tx1"/>
                </a:solidFill>
                <a:effectLst/>
                <a:uLnTx/>
                <a:uFillTx/>
                <a:latin typeface="Arial" panose="020B0604020202020204" pitchFamily="34" charset="0"/>
              </a:rPr>
              <a:t>A study of Ionisation Energies and the periodic properties of elements suggested that the </a:t>
            </a:r>
            <a:r>
              <a:rPr kumimoji="0" lang="en-US" altLang="en-US" sz="1800" b="1" i="0" u="none" strike="noStrike" kern="0" cap="none" spc="0" normalizeH="0" baseline="0" noProof="0">
                <a:ln>
                  <a:noFill/>
                </a:ln>
                <a:solidFill>
                  <a:srgbClr val="CC0000"/>
                </a:solidFill>
                <a:effectLst/>
                <a:uLnTx/>
                <a:uFillTx/>
                <a:latin typeface="Arial" panose="020B0604020202020204" pitchFamily="34" charset="0"/>
              </a:rPr>
              <a:t>main energy levels were split into sub levels</a:t>
            </a:r>
            <a:r>
              <a:rPr kumimoji="0" lang="en-US" altLang="en-US" sz="1800" b="0" i="0" u="none" strike="noStrike" kern="0" cap="none" spc="0" normalizeH="0" baseline="0" noProof="0">
                <a:ln>
                  <a:noFill/>
                </a:ln>
                <a:solidFill>
                  <a:schemeClr val="tx1"/>
                </a:solidFill>
                <a:effectLst/>
                <a:uLnTx/>
                <a:uFillTx/>
                <a:latin typeface="Arial" panose="020B0604020202020204" pitchFamily="34" charset="0"/>
              </a:rPr>
              <a:t>.</a:t>
            </a:r>
          </a:p>
          <a:p>
            <a:pPr marL="0" marR="0" lvl="0" indent="0" defTabSz="914400" eaLnBrk="1" fontAlgn="auto" latinLnBrk="0" hangingPunct="1">
              <a:lnSpc>
                <a:spcPct val="100000"/>
              </a:lnSpc>
              <a:spcBef>
                <a:spcPct val="50000"/>
              </a:spcBef>
              <a:spcAft>
                <a:spcPts val="0"/>
              </a:spcAft>
              <a:buClrTx/>
              <a:buSzTx/>
              <a:buFontTx/>
              <a:buNone/>
              <a:tabLst/>
              <a:defRPr/>
            </a:pPr>
            <a:r>
              <a:rPr kumimoji="0" lang="en-US" altLang="en-US" sz="1800" b="1" i="0" u="none" strike="noStrike" kern="0" cap="none" spc="0" normalizeH="0" baseline="0" noProof="0">
                <a:ln>
                  <a:noFill/>
                </a:ln>
                <a:solidFill>
                  <a:schemeClr val="tx1"/>
                </a:solidFill>
                <a:effectLst/>
                <a:uLnTx/>
                <a:uFillTx/>
                <a:latin typeface="Arial" panose="020B0604020202020204" pitchFamily="34" charset="0"/>
              </a:rPr>
              <a:t>Level 1 was split into 1 sub level</a:t>
            </a:r>
          </a:p>
          <a:p>
            <a:pPr marL="0" marR="0" lvl="0" indent="0" defTabSz="914400" eaLnBrk="1" fontAlgn="auto" latinLnBrk="0" hangingPunct="1">
              <a:lnSpc>
                <a:spcPct val="100000"/>
              </a:lnSpc>
              <a:spcBef>
                <a:spcPct val="50000"/>
              </a:spcBef>
              <a:spcAft>
                <a:spcPts val="0"/>
              </a:spcAft>
              <a:buClrTx/>
              <a:buSzTx/>
              <a:buFontTx/>
              <a:buNone/>
              <a:tabLst/>
              <a:defRPr/>
            </a:pPr>
            <a:r>
              <a:rPr kumimoji="0" lang="en-US" altLang="en-US" sz="1800" b="1" i="0" u="none" strike="noStrike" kern="0" cap="none" spc="0" normalizeH="0" baseline="0" noProof="0">
                <a:ln>
                  <a:noFill/>
                </a:ln>
                <a:solidFill>
                  <a:schemeClr val="tx1"/>
                </a:solidFill>
                <a:effectLst/>
                <a:uLnTx/>
                <a:uFillTx/>
                <a:latin typeface="Arial" panose="020B0604020202020204" pitchFamily="34" charset="0"/>
              </a:rPr>
              <a:t>Level 2 was split into 2 sub levels</a:t>
            </a:r>
          </a:p>
          <a:p>
            <a:pPr marL="0" marR="0" lvl="0" indent="0" defTabSz="914400" eaLnBrk="1" fontAlgn="auto" latinLnBrk="0" hangingPunct="1">
              <a:lnSpc>
                <a:spcPct val="100000"/>
              </a:lnSpc>
              <a:spcBef>
                <a:spcPct val="50000"/>
              </a:spcBef>
              <a:spcAft>
                <a:spcPts val="0"/>
              </a:spcAft>
              <a:buClrTx/>
              <a:buSzTx/>
              <a:buFontTx/>
              <a:buNone/>
              <a:tabLst/>
              <a:defRPr/>
            </a:pPr>
            <a:r>
              <a:rPr kumimoji="0" lang="en-US" altLang="en-US" sz="1800" b="1" i="0" u="none" strike="noStrike" kern="0" cap="none" spc="0" normalizeH="0" baseline="0" noProof="0">
                <a:ln>
                  <a:noFill/>
                </a:ln>
                <a:solidFill>
                  <a:schemeClr val="tx1"/>
                </a:solidFill>
                <a:effectLst/>
                <a:uLnTx/>
                <a:uFillTx/>
                <a:latin typeface="Arial" panose="020B0604020202020204" pitchFamily="34" charset="0"/>
              </a:rPr>
              <a:t>Level 3 was split into 3 sub levels</a:t>
            </a:r>
          </a:p>
          <a:p>
            <a:pPr marL="0" marR="0" lvl="0" indent="0" defTabSz="914400" eaLnBrk="1" fontAlgn="auto" latinLnBrk="0" hangingPunct="1">
              <a:lnSpc>
                <a:spcPct val="100000"/>
              </a:lnSpc>
              <a:spcBef>
                <a:spcPct val="50000"/>
              </a:spcBef>
              <a:spcAft>
                <a:spcPts val="0"/>
              </a:spcAft>
              <a:buClrTx/>
              <a:buSzTx/>
              <a:buFontTx/>
              <a:buNone/>
              <a:tabLst/>
              <a:defRPr/>
            </a:pPr>
            <a:r>
              <a:rPr kumimoji="0" lang="en-US" altLang="en-US" sz="1800" b="1" i="0" u="none" strike="noStrike" kern="0" cap="none" spc="0" normalizeH="0" baseline="0" noProof="0">
                <a:ln>
                  <a:noFill/>
                </a:ln>
                <a:solidFill>
                  <a:schemeClr val="tx1"/>
                </a:solidFill>
                <a:effectLst/>
                <a:uLnTx/>
                <a:uFillTx/>
                <a:latin typeface="Arial" panose="020B0604020202020204" pitchFamily="34" charset="0"/>
              </a:rPr>
              <a:t>Level 4 was split into 4 sub levels</a:t>
            </a:r>
            <a:endParaRPr kumimoji="0" lang="en-US" altLang="en-US" sz="1600" b="0" i="0" u="none" strike="noStrike" kern="0" cap="none" spc="0" normalizeH="0" baseline="0" noProof="0">
              <a:ln>
                <a:noFill/>
              </a:ln>
              <a:solidFill>
                <a:schemeClr val="tx1"/>
              </a:solidFill>
              <a:effectLst/>
              <a:uLnTx/>
              <a:uFillTx/>
              <a:latin typeface="Arial" panose="020B0604020202020204" pitchFamily="34" charset="0"/>
            </a:endParaRPr>
          </a:p>
        </p:txBody>
      </p:sp>
      <p:sp>
        <p:nvSpPr>
          <p:cNvPr id="6159" name="Text Box 39"/>
          <p:cNvSpPr txBox="1">
            <a:spLocks noChangeArrowheads="1"/>
          </p:cNvSpPr>
          <p:nvPr/>
        </p:nvSpPr>
        <p:spPr bwMode="auto">
          <a:xfrm>
            <a:off x="2236788" y="823913"/>
            <a:ext cx="145415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marL="0" marR="0" lvl="0" indent="0" algn="ctr" defTabSz="914400" eaLnBrk="1" fontAlgn="auto" latinLnBrk="0" hangingPunct="1">
              <a:lnSpc>
                <a:spcPct val="100000"/>
              </a:lnSpc>
              <a:spcBef>
                <a:spcPct val="50000"/>
              </a:spcBef>
              <a:spcAft>
                <a:spcPts val="0"/>
              </a:spcAft>
              <a:buClrTx/>
              <a:buSzTx/>
              <a:buFontTx/>
              <a:buNone/>
              <a:tabLst/>
              <a:defRPr/>
            </a:pPr>
            <a:r>
              <a:rPr kumimoji="0" lang="en-US" altLang="en-US" sz="1400" b="1" i="0" u="none" strike="noStrike" kern="0" cap="none" spc="0" normalizeH="0" baseline="0" noProof="0">
                <a:ln>
                  <a:noFill/>
                </a:ln>
                <a:solidFill>
                  <a:schemeClr val="tx1"/>
                </a:solidFill>
                <a:effectLst/>
                <a:uLnTx/>
                <a:uFillTx/>
                <a:latin typeface="Arial" panose="020B0604020202020204" pitchFamily="34" charset="0"/>
              </a:rPr>
              <a:t>SUB LEVELS</a:t>
            </a:r>
          </a:p>
        </p:txBody>
      </p:sp>
      <p:sp>
        <p:nvSpPr>
          <p:cNvPr id="6160" name="Line 40"/>
          <p:cNvSpPr>
            <a:spLocks noChangeShapeType="1"/>
          </p:cNvSpPr>
          <p:nvPr/>
        </p:nvSpPr>
        <p:spPr bwMode="auto">
          <a:xfrm>
            <a:off x="8826500" y="6604000"/>
            <a:ext cx="190500" cy="1588"/>
          </a:xfrm>
          <a:prstGeom prst="line">
            <a:avLst/>
          </a:prstGeom>
          <a:noFill/>
          <a:ln w="76200">
            <a:solidFill>
              <a:schemeClr val="bg2"/>
            </a:solidFill>
            <a:round/>
            <a:headEnd/>
            <a:tailEnd type="triangle" w="med" len="med"/>
          </a:ln>
          <a:extLst>
            <a:ext uri="{909E8E84-426E-40DD-AFC4-6F175D3DCCD1}">
              <a14:hiddenFill xmlns:a14="http://schemas.microsoft.com/office/drawing/2010/main">
                <a:noFill/>
              </a14:hiddenFill>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ysClr val="windowText" lastClr="000000"/>
              </a:solidFill>
              <a:effectLst/>
              <a:uLnTx/>
              <a:uFillTx/>
            </a:endParaRPr>
          </a:p>
        </p:txBody>
      </p:sp>
      <p:sp>
        <p:nvSpPr>
          <p:cNvPr id="6161" name="AutoShape 41">
            <a:hlinkClick r:id="" action="ppaction://hlinkshowjump?jump=nextslide" highlightClick="1"/>
          </p:cNvPr>
          <p:cNvSpPr>
            <a:spLocks noChangeArrowheads="1"/>
          </p:cNvSpPr>
          <p:nvPr/>
        </p:nvSpPr>
        <p:spPr bwMode="auto">
          <a:xfrm>
            <a:off x="8661400" y="6413500"/>
            <a:ext cx="457200" cy="393700"/>
          </a:xfrm>
          <a:prstGeom prst="actionButtonBlank">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altLang="en-US" sz="2400" b="0" i="0" u="none" strike="noStrike" kern="0" cap="none" spc="0" normalizeH="0" baseline="0" noProof="0">
              <a:ln>
                <a:noFill/>
              </a:ln>
              <a:solidFill>
                <a:schemeClr val="tx1"/>
              </a:solidFill>
              <a:effectLst/>
              <a:uLnTx/>
              <a:uFillTx/>
              <a:latin typeface="Times New Roman" panose="02020603050405020304" pitchFamily="18" charset="0"/>
            </a:endParaRPr>
          </a:p>
        </p:txBody>
      </p:sp>
      <p:sp>
        <p:nvSpPr>
          <p:cNvPr id="6162" name="Line 42"/>
          <p:cNvSpPr>
            <a:spLocks noChangeShapeType="1"/>
          </p:cNvSpPr>
          <p:nvPr/>
        </p:nvSpPr>
        <p:spPr bwMode="auto">
          <a:xfrm flipH="1">
            <a:off x="139700" y="6604000"/>
            <a:ext cx="190500" cy="0"/>
          </a:xfrm>
          <a:prstGeom prst="line">
            <a:avLst/>
          </a:prstGeom>
          <a:noFill/>
          <a:ln w="76200">
            <a:solidFill>
              <a:schemeClr val="bg2"/>
            </a:solidFill>
            <a:round/>
            <a:headEnd/>
            <a:tailEnd type="triangle" w="med" len="med"/>
          </a:ln>
          <a:extLst>
            <a:ext uri="{909E8E84-426E-40DD-AFC4-6F175D3DCCD1}">
              <a14:hiddenFill xmlns:a14="http://schemas.microsoft.com/office/drawing/2010/main">
                <a:noFill/>
              </a14:hiddenFill>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ysClr val="windowText" lastClr="000000"/>
              </a:solidFill>
              <a:effectLst/>
              <a:uLnTx/>
              <a:uFillTx/>
            </a:endParaRPr>
          </a:p>
        </p:txBody>
      </p:sp>
      <p:sp>
        <p:nvSpPr>
          <p:cNvPr id="6163" name="AutoShape 43">
            <a:hlinkClick r:id="" action="ppaction://hlinkshowjump?jump=previousslide" highlightClick="1"/>
          </p:cNvPr>
          <p:cNvSpPr>
            <a:spLocks noChangeArrowheads="1"/>
          </p:cNvSpPr>
          <p:nvPr/>
        </p:nvSpPr>
        <p:spPr bwMode="auto">
          <a:xfrm>
            <a:off x="139700" y="6413500"/>
            <a:ext cx="342900" cy="393700"/>
          </a:xfrm>
          <a:prstGeom prst="actionButtonBlank">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altLang="en-US" sz="2400" b="0" i="0" u="none" strike="noStrike" kern="0" cap="none" spc="0" normalizeH="0" baseline="0" noProof="0">
              <a:ln>
                <a:noFill/>
              </a:ln>
              <a:solidFill>
                <a:schemeClr val="tx1"/>
              </a:solidFill>
              <a:effectLst/>
              <a:uLnTx/>
              <a:uFillTx/>
              <a:latin typeface="Times New Roman" panose="02020603050405020304" pitchFamily="18" charset="0"/>
            </a:endParaRPr>
          </a:p>
        </p:txBody>
      </p:sp>
      <p:sp>
        <p:nvSpPr>
          <p:cNvPr id="121900" name="Text Box 44"/>
          <p:cNvSpPr txBox="1">
            <a:spLocks noChangeArrowheads="1"/>
          </p:cNvSpPr>
          <p:nvPr/>
        </p:nvSpPr>
        <p:spPr bwMode="auto">
          <a:xfrm>
            <a:off x="4167188" y="6489700"/>
            <a:ext cx="808037" cy="214313"/>
          </a:xfrm>
          <a:prstGeom prst="rect">
            <a:avLst/>
          </a:prstGeom>
          <a:solidFill>
            <a:srgbClr val="FFCC99"/>
          </a:solidFill>
          <a:ln w="9525">
            <a:noFill/>
            <a:miter lim="800000"/>
            <a:headEnd/>
            <a:tailEnd/>
          </a:ln>
          <a:effectLst>
            <a:outerShdw sy="50000" rotWithShape="0">
              <a:schemeClr val="bg2"/>
            </a:outerShdw>
          </a:effectLst>
        </p:spPr>
        <p:txBody>
          <a:bodyPr wrap="none" anchor="ctr">
            <a:spAutoFit/>
          </a:bodyPr>
          <a:lstStyle/>
          <a:p>
            <a:pPr marL="0" marR="0" lvl="0" indent="0" algn="ctr" defTabSz="914400" eaLnBrk="1" fontAlgn="auto" latinLnBrk="0" hangingPunct="1">
              <a:lnSpc>
                <a:spcPct val="100000"/>
              </a:lnSpc>
              <a:spcBef>
                <a:spcPct val="50000"/>
              </a:spcBef>
              <a:spcAft>
                <a:spcPts val="0"/>
              </a:spcAft>
              <a:buClrTx/>
              <a:buSzTx/>
              <a:buFontTx/>
              <a:buNone/>
              <a:tabLst/>
              <a:defRPr/>
            </a:pPr>
            <a:r>
              <a:rPr kumimoji="0" lang="en-US" sz="800" b="0" i="0" u="none" strike="noStrike" kern="0" cap="none" spc="0" normalizeH="0" baseline="0" noProof="0">
                <a:ln>
                  <a:noFill/>
                </a:ln>
                <a:solidFill>
                  <a:sysClr val="windowText" lastClr="000000"/>
                </a:solidFill>
                <a:effectLst/>
                <a:uLnTx/>
                <a:uFillTx/>
                <a:latin typeface="Arial Black" pitchFamily="34" charset="0"/>
              </a:rPr>
              <a:t>CONTENTS</a:t>
            </a:r>
            <a:endParaRPr kumimoji="0" lang="en-US" sz="800" b="0" i="0" u="none" strike="noStrike" kern="0" cap="none" spc="0" normalizeH="0" baseline="0" noProof="0">
              <a:ln>
                <a:noFill/>
              </a:ln>
              <a:solidFill>
                <a:sysClr val="windowText" lastClr="000000"/>
              </a:solidFill>
              <a:effectLst/>
              <a:uLnTx/>
              <a:uFillTx/>
            </a:endParaRPr>
          </a:p>
        </p:txBody>
      </p:sp>
      <p:sp>
        <p:nvSpPr>
          <p:cNvPr id="6165" name="AutoShape 45">
            <a:hlinkClick r:id="rId3" action="ppaction://hlinksldjump" highlightClick="1"/>
          </p:cNvPr>
          <p:cNvSpPr>
            <a:spLocks noChangeArrowheads="1"/>
          </p:cNvSpPr>
          <p:nvPr/>
        </p:nvSpPr>
        <p:spPr bwMode="auto">
          <a:xfrm>
            <a:off x="4064000" y="6451600"/>
            <a:ext cx="1003300" cy="279400"/>
          </a:xfrm>
          <a:prstGeom prst="actionButtonBlank">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altLang="en-US" sz="2400" b="0" i="0" u="none" strike="noStrike" kern="0" cap="none" spc="0" normalizeH="0" baseline="0" noProof="0">
              <a:ln>
                <a:noFill/>
              </a:ln>
              <a:solidFill>
                <a:schemeClr val="tx1"/>
              </a:solidFill>
              <a:effectLst/>
              <a:uLnTx/>
              <a:uFillTx/>
              <a:latin typeface="Times New Roman" panose="02020603050405020304" pitchFamily="18" charset="0"/>
            </a:endParaRPr>
          </a:p>
        </p:txBody>
      </p:sp>
      <p:sp>
        <p:nvSpPr>
          <p:cNvPr id="6166" name="Text Box 46"/>
          <p:cNvSpPr txBox="1">
            <a:spLocks noChangeArrowheads="1"/>
          </p:cNvSpPr>
          <p:nvPr/>
        </p:nvSpPr>
        <p:spPr bwMode="auto">
          <a:xfrm>
            <a:off x="923925" y="825500"/>
            <a:ext cx="1349375" cy="730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marL="0" marR="0" lvl="0" indent="0" algn="ctr" defTabSz="914400" eaLnBrk="1" fontAlgn="auto" latinLnBrk="0" hangingPunct="1">
              <a:lnSpc>
                <a:spcPct val="100000"/>
              </a:lnSpc>
              <a:spcBef>
                <a:spcPct val="50000"/>
              </a:spcBef>
              <a:spcAft>
                <a:spcPts val="0"/>
              </a:spcAft>
              <a:buClrTx/>
              <a:buSzTx/>
              <a:buFontTx/>
              <a:buNone/>
              <a:tabLst/>
              <a:defRPr/>
            </a:pPr>
            <a:r>
              <a:rPr kumimoji="0" lang="en-US" altLang="en-US" sz="1400" b="1" i="0" u="none" strike="noStrike" kern="0" cap="none" spc="0" normalizeH="0" baseline="0" noProof="0">
                <a:ln>
                  <a:noFill/>
                </a:ln>
                <a:solidFill>
                  <a:schemeClr val="tx1"/>
                </a:solidFill>
                <a:effectLst/>
                <a:uLnTx/>
                <a:uFillTx/>
                <a:latin typeface="Arial" panose="020B0604020202020204" pitchFamily="34" charset="0"/>
              </a:rPr>
              <a:t>PRINCIPAL ENERGY LEVELS</a:t>
            </a:r>
          </a:p>
        </p:txBody>
      </p:sp>
    </p:spTree>
    <p:extLst>
      <p:ext uri="{BB962C8B-B14F-4D97-AF65-F5344CB8AC3E}">
        <p14:creationId xmlns:p14="http://schemas.microsoft.com/office/powerpoint/2010/main" val="2475029396"/>
      </p:ext>
    </p:extLst>
  </p:cSld>
  <p:clrMapOvr>
    <a:masterClrMapping/>
  </p:clrMapOvr>
  <p:transition advClick="0"/>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tile tx="0" ty="0" sx="100000" sy="100000" flip="none" algn="tl"/>
        </a:blipFill>
        <a:effectLst/>
      </p:bgPr>
    </p:bg>
    <p:spTree>
      <p:nvGrpSpPr>
        <p:cNvPr id="1" name=""/>
        <p:cNvGrpSpPr/>
        <p:nvPr/>
      </p:nvGrpSpPr>
      <p:grpSpPr>
        <a:xfrm>
          <a:off x="0" y="0"/>
          <a:ext cx="0" cy="0"/>
          <a:chOff x="0" y="0"/>
          <a:chExt cx="0" cy="0"/>
        </a:xfrm>
      </p:grpSpPr>
      <p:sp>
        <p:nvSpPr>
          <p:cNvPr id="111621" name="Text Box 5"/>
          <p:cNvSpPr txBox="1">
            <a:spLocks noChangeArrowheads="1"/>
          </p:cNvSpPr>
          <p:nvPr/>
        </p:nvSpPr>
        <p:spPr bwMode="auto">
          <a:xfrm>
            <a:off x="520700" y="266700"/>
            <a:ext cx="8115300" cy="396875"/>
          </a:xfrm>
          <a:prstGeom prst="rect">
            <a:avLst/>
          </a:prstGeom>
          <a:noFill/>
          <a:ln w="9525">
            <a:noFill/>
            <a:miter lim="800000"/>
            <a:headEnd/>
            <a:tailEnd/>
          </a:ln>
          <a:effectLst/>
        </p:spPr>
        <p:txBody>
          <a:bodyPr>
            <a:spAutoFit/>
          </a:bodyPr>
          <a:lstStyle/>
          <a:p>
            <a:pPr marL="0" marR="0" lvl="0" indent="0" algn="ctr" defTabSz="914400" eaLnBrk="1" fontAlgn="auto" latinLnBrk="0" hangingPunct="1">
              <a:lnSpc>
                <a:spcPct val="100000"/>
              </a:lnSpc>
              <a:spcBef>
                <a:spcPct val="50000"/>
              </a:spcBef>
              <a:spcAft>
                <a:spcPts val="0"/>
              </a:spcAft>
              <a:buClrTx/>
              <a:buSzTx/>
              <a:buFontTx/>
              <a:buNone/>
              <a:tabLst/>
              <a:defRPr/>
            </a:pPr>
            <a:r>
              <a:rPr kumimoji="0" lang="en-US" sz="2000" b="1" i="0" u="none" strike="noStrike" kern="0" cap="none" spc="0" normalizeH="0" baseline="0" noProof="0">
                <a:ln>
                  <a:noFill/>
                </a:ln>
                <a:solidFill>
                  <a:srgbClr val="000066"/>
                </a:solidFill>
                <a:effectLst>
                  <a:outerShdw blurRad="38100" dist="38100" dir="2700000" algn="tl">
                    <a:srgbClr val="000000"/>
                  </a:outerShdw>
                </a:effectLst>
                <a:uLnTx/>
                <a:uFillTx/>
                <a:latin typeface="Arial" charset="0"/>
              </a:rPr>
              <a:t>ORBITALS</a:t>
            </a:r>
            <a:endParaRPr kumimoji="0" lang="en-US" sz="3200" b="1" i="0" u="none" strike="noStrike" kern="0" cap="none" spc="0" normalizeH="0" baseline="0" noProof="0">
              <a:ln>
                <a:noFill/>
              </a:ln>
              <a:solidFill>
                <a:srgbClr val="000066"/>
              </a:solidFill>
              <a:effectLst>
                <a:outerShdw blurRad="38100" dist="38100" dir="2700000" algn="tl">
                  <a:srgbClr val="000000"/>
                </a:outerShdw>
              </a:effectLst>
              <a:uLnTx/>
              <a:uFillTx/>
              <a:latin typeface="Tahoma" pitchFamily="34" charset="0"/>
            </a:endParaRPr>
          </a:p>
        </p:txBody>
      </p:sp>
      <p:sp>
        <p:nvSpPr>
          <p:cNvPr id="111622" name="Text Box 6"/>
          <p:cNvSpPr txBox="1">
            <a:spLocks noChangeArrowheads="1"/>
          </p:cNvSpPr>
          <p:nvPr/>
        </p:nvSpPr>
        <p:spPr bwMode="auto">
          <a:xfrm>
            <a:off x="330200" y="781050"/>
            <a:ext cx="8686800" cy="1466850"/>
          </a:xfrm>
          <a:prstGeom prst="rect">
            <a:avLst/>
          </a:prstGeom>
          <a:noFill/>
          <a:ln w="9525">
            <a:noFill/>
            <a:miter lim="800000"/>
            <a:headEnd/>
            <a:tailEnd/>
          </a:ln>
          <a:effectLst/>
        </p:spPr>
        <p:txBody>
          <a:bodyPr>
            <a:spAutoFit/>
          </a:bodyPr>
          <a:lstStyle/>
          <a:p>
            <a:pPr marL="0" marR="0" lvl="0" indent="0" defTabSz="914400" eaLnBrk="1" fontAlgn="auto" latinLnBrk="0" hangingPunct="1">
              <a:lnSpc>
                <a:spcPct val="100000"/>
              </a:lnSpc>
              <a:spcBef>
                <a:spcPct val="50000"/>
              </a:spcBef>
              <a:spcAft>
                <a:spcPts val="0"/>
              </a:spcAft>
              <a:buClrTx/>
              <a:buSzTx/>
              <a:buFontTx/>
              <a:buNone/>
              <a:tabLst/>
              <a:defRPr/>
            </a:pPr>
            <a:r>
              <a:rPr kumimoji="0" lang="en-US" sz="1800" b="0" i="0" u="none" strike="noStrike" kern="0" cap="none" spc="0" normalizeH="0" baseline="0" noProof="0">
                <a:ln>
                  <a:noFill/>
                </a:ln>
                <a:solidFill>
                  <a:sysClr val="windowText" lastClr="000000"/>
                </a:solidFill>
                <a:effectLst/>
                <a:uLnTx/>
                <a:uFillTx/>
                <a:latin typeface="Arial" charset="0"/>
              </a:rPr>
              <a:t>An orbital is...</a:t>
            </a:r>
            <a:r>
              <a:rPr kumimoji="0" lang="en-US" sz="1800" b="1" i="0" u="none" strike="noStrike" kern="0" cap="none" spc="0" normalizeH="0" baseline="0" noProof="0">
                <a:ln>
                  <a:noFill/>
                </a:ln>
                <a:solidFill>
                  <a:srgbClr val="CC0000"/>
                </a:solidFill>
                <a:effectLst>
                  <a:outerShdw blurRad="38100" dist="38100" dir="2700000" algn="tl">
                    <a:srgbClr val="000000"/>
                  </a:outerShdw>
                </a:effectLst>
                <a:uLnTx/>
                <a:uFillTx/>
                <a:latin typeface="Arial" charset="0"/>
              </a:rPr>
              <a:t> </a:t>
            </a:r>
            <a:r>
              <a:rPr kumimoji="0" lang="en-US" sz="1800" b="1" i="0" u="none" strike="noStrike" kern="0" cap="none" spc="0" normalizeH="0" baseline="0" noProof="0">
                <a:ln>
                  <a:noFill/>
                </a:ln>
                <a:solidFill>
                  <a:srgbClr val="CC0000"/>
                </a:solidFill>
                <a:effectLst/>
                <a:uLnTx/>
                <a:uFillTx/>
                <a:latin typeface="Arial" charset="0"/>
              </a:rPr>
              <a:t>a region in space where one is likely to find an electron.</a:t>
            </a:r>
            <a:endParaRPr kumimoji="0" lang="en-US" sz="1800" b="1" i="0" u="none" strike="noStrike" kern="0" cap="none" spc="0" normalizeH="0" baseline="0" noProof="0">
              <a:ln>
                <a:noFill/>
              </a:ln>
              <a:solidFill>
                <a:sysClr val="windowText" lastClr="000000"/>
              </a:solidFill>
              <a:effectLst>
                <a:outerShdw blurRad="38100" dist="38100" dir="2700000" algn="tl">
                  <a:srgbClr val="FFFFFF"/>
                </a:outerShdw>
              </a:effectLst>
              <a:uLnTx/>
              <a:uFillTx/>
              <a:latin typeface="Arial" charset="0"/>
            </a:endParaRPr>
          </a:p>
          <a:p>
            <a:pPr marL="0" marR="0" lvl="0" indent="0" defTabSz="914400" eaLnBrk="1" fontAlgn="auto" latinLnBrk="0" hangingPunct="1">
              <a:lnSpc>
                <a:spcPct val="100000"/>
              </a:lnSpc>
              <a:spcBef>
                <a:spcPct val="50000"/>
              </a:spcBef>
              <a:spcAft>
                <a:spcPts val="0"/>
              </a:spcAft>
              <a:buClrTx/>
              <a:buSzTx/>
              <a:buFontTx/>
              <a:buNone/>
              <a:tabLst/>
              <a:defRPr/>
            </a:pPr>
            <a:r>
              <a:rPr kumimoji="0" lang="en-US" sz="1800" b="0" i="0" u="none" strike="noStrike" kern="0" cap="none" spc="0" normalizeH="0" baseline="0" noProof="0">
                <a:ln>
                  <a:noFill/>
                </a:ln>
                <a:solidFill>
                  <a:sysClr val="windowText" lastClr="000000"/>
                </a:solidFill>
                <a:effectLst/>
                <a:uLnTx/>
                <a:uFillTx/>
                <a:latin typeface="Arial" charset="0"/>
              </a:rPr>
              <a:t>Orbitals </a:t>
            </a:r>
            <a:r>
              <a:rPr kumimoji="0" lang="en-US" sz="1800" b="1" i="0" u="none" strike="noStrike" kern="0" cap="none" spc="0" normalizeH="0" baseline="0" noProof="0">
                <a:ln>
                  <a:noFill/>
                </a:ln>
                <a:solidFill>
                  <a:srgbClr val="CC0000"/>
                </a:solidFill>
                <a:effectLst/>
                <a:uLnTx/>
                <a:uFillTx/>
                <a:latin typeface="Arial" charset="0"/>
              </a:rPr>
              <a:t>can hold up to two electrons as long as they have opposite spin</a:t>
            </a:r>
            <a:r>
              <a:rPr kumimoji="0" lang="en-US" sz="1800" b="0" i="0" u="none" strike="noStrike" kern="0" cap="none" spc="0" normalizeH="0" baseline="0" noProof="0">
                <a:ln>
                  <a:noFill/>
                </a:ln>
                <a:solidFill>
                  <a:sysClr val="windowText" lastClr="000000"/>
                </a:solidFill>
                <a:effectLst/>
                <a:uLnTx/>
                <a:uFillTx/>
                <a:latin typeface="Arial" charset="0"/>
              </a:rPr>
              <a:t>; this is known as PAULI’S EXCLUSION PRINCIPAL.</a:t>
            </a:r>
          </a:p>
          <a:p>
            <a:pPr marL="0" marR="0" lvl="0" indent="0" defTabSz="914400" eaLnBrk="1" fontAlgn="auto" latinLnBrk="0" hangingPunct="1">
              <a:lnSpc>
                <a:spcPct val="100000"/>
              </a:lnSpc>
              <a:spcBef>
                <a:spcPct val="50000"/>
              </a:spcBef>
              <a:spcAft>
                <a:spcPts val="0"/>
              </a:spcAft>
              <a:buClrTx/>
              <a:buSzTx/>
              <a:buFontTx/>
              <a:buNone/>
              <a:tabLst/>
              <a:defRPr/>
            </a:pPr>
            <a:r>
              <a:rPr kumimoji="0" lang="en-US" sz="1800" b="0" i="0" u="none" strike="noStrike" kern="0" cap="none" spc="0" normalizeH="0" baseline="0" noProof="0">
                <a:ln>
                  <a:noFill/>
                </a:ln>
                <a:solidFill>
                  <a:sysClr val="windowText" lastClr="000000"/>
                </a:solidFill>
                <a:effectLst/>
                <a:uLnTx/>
                <a:uFillTx/>
                <a:latin typeface="Arial" charset="0"/>
              </a:rPr>
              <a:t>Orbitals have different shapes...</a:t>
            </a:r>
            <a:endParaRPr kumimoji="0" lang="en-US" sz="1800" b="0" i="0" u="none" strike="noStrike" kern="0" cap="none" spc="0" normalizeH="0" baseline="0" noProof="0">
              <a:ln>
                <a:noFill/>
              </a:ln>
              <a:solidFill>
                <a:sysClr val="windowText" lastClr="000000"/>
              </a:solidFill>
              <a:effectLst/>
              <a:uLnTx/>
              <a:uFillTx/>
              <a:latin typeface="Verdana" pitchFamily="34" charset="0"/>
            </a:endParaRPr>
          </a:p>
        </p:txBody>
      </p:sp>
      <p:sp>
        <p:nvSpPr>
          <p:cNvPr id="8196" name="Line 18"/>
          <p:cNvSpPr>
            <a:spLocks noChangeShapeType="1"/>
          </p:cNvSpPr>
          <p:nvPr/>
        </p:nvSpPr>
        <p:spPr bwMode="auto">
          <a:xfrm>
            <a:off x="8826500" y="6604000"/>
            <a:ext cx="190500" cy="1588"/>
          </a:xfrm>
          <a:prstGeom prst="line">
            <a:avLst/>
          </a:prstGeom>
          <a:noFill/>
          <a:ln w="76200">
            <a:solidFill>
              <a:schemeClr val="bg2"/>
            </a:solidFill>
            <a:round/>
            <a:headEnd/>
            <a:tailEnd type="triangle" w="med" len="med"/>
          </a:ln>
          <a:extLst>
            <a:ext uri="{909E8E84-426E-40DD-AFC4-6F175D3DCCD1}">
              <a14:hiddenFill xmlns:a14="http://schemas.microsoft.com/office/drawing/2010/main">
                <a:noFill/>
              </a14:hiddenFill>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ysClr val="windowText" lastClr="000000"/>
              </a:solidFill>
              <a:effectLst/>
              <a:uLnTx/>
              <a:uFillTx/>
            </a:endParaRPr>
          </a:p>
        </p:txBody>
      </p:sp>
      <p:sp>
        <p:nvSpPr>
          <p:cNvPr id="8197" name="AutoShape 19">
            <a:hlinkClick r:id="" action="ppaction://hlinkshowjump?jump=nextslide" highlightClick="1"/>
          </p:cNvPr>
          <p:cNvSpPr>
            <a:spLocks noChangeArrowheads="1"/>
          </p:cNvSpPr>
          <p:nvPr/>
        </p:nvSpPr>
        <p:spPr bwMode="auto">
          <a:xfrm>
            <a:off x="8661400" y="6413500"/>
            <a:ext cx="457200" cy="393700"/>
          </a:xfrm>
          <a:prstGeom prst="actionButtonBlank">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altLang="en-US" sz="2400" b="0" i="0" u="none" strike="noStrike" kern="0" cap="none" spc="0" normalizeH="0" baseline="0" noProof="0">
              <a:ln>
                <a:noFill/>
              </a:ln>
              <a:solidFill>
                <a:schemeClr val="tx1"/>
              </a:solidFill>
              <a:effectLst/>
              <a:uLnTx/>
              <a:uFillTx/>
              <a:latin typeface="Times New Roman" panose="02020603050405020304" pitchFamily="18" charset="0"/>
            </a:endParaRPr>
          </a:p>
        </p:txBody>
      </p:sp>
      <p:sp>
        <p:nvSpPr>
          <p:cNvPr id="8198" name="Line 20"/>
          <p:cNvSpPr>
            <a:spLocks noChangeShapeType="1"/>
          </p:cNvSpPr>
          <p:nvPr/>
        </p:nvSpPr>
        <p:spPr bwMode="auto">
          <a:xfrm flipH="1">
            <a:off x="139700" y="6604000"/>
            <a:ext cx="190500" cy="0"/>
          </a:xfrm>
          <a:prstGeom prst="line">
            <a:avLst/>
          </a:prstGeom>
          <a:noFill/>
          <a:ln w="76200">
            <a:solidFill>
              <a:schemeClr val="bg2"/>
            </a:solidFill>
            <a:round/>
            <a:headEnd/>
            <a:tailEnd type="triangle" w="med" len="med"/>
          </a:ln>
          <a:extLst>
            <a:ext uri="{909E8E84-426E-40DD-AFC4-6F175D3DCCD1}">
              <a14:hiddenFill xmlns:a14="http://schemas.microsoft.com/office/drawing/2010/main">
                <a:noFill/>
              </a14:hiddenFill>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ysClr val="windowText" lastClr="000000"/>
              </a:solidFill>
              <a:effectLst/>
              <a:uLnTx/>
              <a:uFillTx/>
            </a:endParaRPr>
          </a:p>
        </p:txBody>
      </p:sp>
      <p:sp>
        <p:nvSpPr>
          <p:cNvPr id="8199" name="AutoShape 21">
            <a:hlinkClick r:id="" action="ppaction://hlinkshowjump?jump=previousslide" highlightClick="1"/>
          </p:cNvPr>
          <p:cNvSpPr>
            <a:spLocks noChangeArrowheads="1"/>
          </p:cNvSpPr>
          <p:nvPr/>
        </p:nvSpPr>
        <p:spPr bwMode="auto">
          <a:xfrm>
            <a:off x="139700" y="6413500"/>
            <a:ext cx="342900" cy="393700"/>
          </a:xfrm>
          <a:prstGeom prst="actionButtonBlank">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altLang="en-US" sz="2400" b="0" i="0" u="none" strike="noStrike" kern="0" cap="none" spc="0" normalizeH="0" baseline="0" noProof="0">
              <a:ln>
                <a:noFill/>
              </a:ln>
              <a:solidFill>
                <a:schemeClr val="tx1"/>
              </a:solidFill>
              <a:effectLst/>
              <a:uLnTx/>
              <a:uFillTx/>
              <a:latin typeface="Times New Roman" panose="02020603050405020304" pitchFamily="18" charset="0"/>
            </a:endParaRPr>
          </a:p>
        </p:txBody>
      </p:sp>
    </p:spTree>
    <p:extLst>
      <p:ext uri="{BB962C8B-B14F-4D97-AF65-F5344CB8AC3E}">
        <p14:creationId xmlns:p14="http://schemas.microsoft.com/office/powerpoint/2010/main" val="1702953028"/>
      </p:ext>
    </p:extLst>
  </p:cSld>
  <p:clrMapOvr>
    <a:masterClrMapping/>
  </p:clrMapOvr>
  <p:transition advClick="0"/>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tile tx="0" ty="0" sx="100000" sy="100000" flip="none" algn="tl"/>
        </a:blipFill>
        <a:effectLst/>
      </p:bgPr>
    </p:bg>
    <p:spTree>
      <p:nvGrpSpPr>
        <p:cNvPr id="1" name=""/>
        <p:cNvGrpSpPr/>
        <p:nvPr/>
      </p:nvGrpSpPr>
      <p:grpSpPr>
        <a:xfrm>
          <a:off x="0" y="0"/>
          <a:ext cx="0" cy="0"/>
          <a:chOff x="0" y="0"/>
          <a:chExt cx="0" cy="0"/>
        </a:xfrm>
      </p:grpSpPr>
      <p:sp>
        <p:nvSpPr>
          <p:cNvPr id="129026" name="Text Box 2"/>
          <p:cNvSpPr txBox="1">
            <a:spLocks noChangeArrowheads="1"/>
          </p:cNvSpPr>
          <p:nvPr/>
        </p:nvSpPr>
        <p:spPr bwMode="auto">
          <a:xfrm>
            <a:off x="520700" y="266700"/>
            <a:ext cx="8115300" cy="396875"/>
          </a:xfrm>
          <a:prstGeom prst="rect">
            <a:avLst/>
          </a:prstGeom>
          <a:noFill/>
          <a:ln w="9525">
            <a:noFill/>
            <a:miter lim="800000"/>
            <a:headEnd/>
            <a:tailEnd/>
          </a:ln>
          <a:effectLst/>
        </p:spPr>
        <p:txBody>
          <a:bodyPr>
            <a:spAutoFit/>
          </a:bodyPr>
          <a:lstStyle/>
          <a:p>
            <a:pPr marL="0" marR="0" lvl="0" indent="0" algn="ctr" defTabSz="914400" eaLnBrk="1" fontAlgn="auto" latinLnBrk="0" hangingPunct="1">
              <a:lnSpc>
                <a:spcPct val="100000"/>
              </a:lnSpc>
              <a:spcBef>
                <a:spcPct val="50000"/>
              </a:spcBef>
              <a:spcAft>
                <a:spcPts val="0"/>
              </a:spcAft>
              <a:buClrTx/>
              <a:buSzTx/>
              <a:buFontTx/>
              <a:buNone/>
              <a:tabLst/>
              <a:defRPr/>
            </a:pPr>
            <a:r>
              <a:rPr kumimoji="0" lang="en-US" sz="2000" b="1" i="0" u="none" strike="noStrike" kern="0" cap="none" spc="0" normalizeH="0" baseline="0" noProof="0">
                <a:ln>
                  <a:noFill/>
                </a:ln>
                <a:solidFill>
                  <a:srgbClr val="000066"/>
                </a:solidFill>
                <a:effectLst>
                  <a:outerShdw blurRad="38100" dist="38100" dir="2700000" algn="tl">
                    <a:srgbClr val="000000"/>
                  </a:outerShdw>
                </a:effectLst>
                <a:uLnTx/>
                <a:uFillTx/>
                <a:latin typeface="Arial" charset="0"/>
              </a:rPr>
              <a:t>ORBITALS</a:t>
            </a:r>
            <a:endParaRPr kumimoji="0" lang="en-US" sz="3200" b="1" i="0" u="none" strike="noStrike" kern="0" cap="none" spc="0" normalizeH="0" baseline="0" noProof="0">
              <a:ln>
                <a:noFill/>
              </a:ln>
              <a:solidFill>
                <a:srgbClr val="000066"/>
              </a:solidFill>
              <a:effectLst>
                <a:outerShdw blurRad="38100" dist="38100" dir="2700000" algn="tl">
                  <a:srgbClr val="000000"/>
                </a:outerShdw>
              </a:effectLst>
              <a:uLnTx/>
              <a:uFillTx/>
              <a:latin typeface="Tahoma" pitchFamily="34" charset="0"/>
            </a:endParaRPr>
          </a:p>
        </p:txBody>
      </p:sp>
      <p:sp>
        <p:nvSpPr>
          <p:cNvPr id="129027" name="Text Box 3"/>
          <p:cNvSpPr txBox="1">
            <a:spLocks noChangeArrowheads="1"/>
          </p:cNvSpPr>
          <p:nvPr/>
        </p:nvSpPr>
        <p:spPr bwMode="auto">
          <a:xfrm>
            <a:off x="330200" y="781050"/>
            <a:ext cx="8686800" cy="1466850"/>
          </a:xfrm>
          <a:prstGeom prst="rect">
            <a:avLst/>
          </a:prstGeom>
          <a:noFill/>
          <a:ln w="9525">
            <a:noFill/>
            <a:miter lim="800000"/>
            <a:headEnd/>
            <a:tailEnd/>
          </a:ln>
          <a:effectLst/>
        </p:spPr>
        <p:txBody>
          <a:bodyPr>
            <a:spAutoFit/>
          </a:bodyPr>
          <a:lstStyle/>
          <a:p>
            <a:pPr marL="0" marR="0" lvl="0" indent="0" defTabSz="914400" eaLnBrk="1" fontAlgn="auto" latinLnBrk="0" hangingPunct="1">
              <a:lnSpc>
                <a:spcPct val="100000"/>
              </a:lnSpc>
              <a:spcBef>
                <a:spcPct val="50000"/>
              </a:spcBef>
              <a:spcAft>
                <a:spcPts val="0"/>
              </a:spcAft>
              <a:buClrTx/>
              <a:buSzTx/>
              <a:buFontTx/>
              <a:buNone/>
              <a:tabLst/>
              <a:defRPr/>
            </a:pPr>
            <a:r>
              <a:rPr kumimoji="0" lang="en-US" sz="1800" b="0" i="0" u="none" strike="noStrike" kern="0" cap="none" spc="0" normalizeH="0" baseline="0" noProof="0">
                <a:ln>
                  <a:noFill/>
                </a:ln>
                <a:solidFill>
                  <a:sysClr val="windowText" lastClr="000000"/>
                </a:solidFill>
                <a:effectLst/>
                <a:uLnTx/>
                <a:uFillTx/>
                <a:latin typeface="Arial" charset="0"/>
              </a:rPr>
              <a:t>An orbital is...</a:t>
            </a:r>
            <a:r>
              <a:rPr kumimoji="0" lang="en-US" sz="1800" b="1" i="0" u="none" strike="noStrike" kern="0" cap="none" spc="0" normalizeH="0" baseline="0" noProof="0">
                <a:ln>
                  <a:noFill/>
                </a:ln>
                <a:solidFill>
                  <a:srgbClr val="CC0000"/>
                </a:solidFill>
                <a:effectLst>
                  <a:outerShdw blurRad="38100" dist="38100" dir="2700000" algn="tl">
                    <a:srgbClr val="000000"/>
                  </a:outerShdw>
                </a:effectLst>
                <a:uLnTx/>
                <a:uFillTx/>
                <a:latin typeface="Arial" charset="0"/>
              </a:rPr>
              <a:t> a region in space where one is likely to find an electron.</a:t>
            </a:r>
            <a:endParaRPr kumimoji="0" lang="en-US" sz="1800" b="1" i="0" u="none" strike="noStrike" kern="0" cap="none" spc="0" normalizeH="0" baseline="0" noProof="0">
              <a:ln>
                <a:noFill/>
              </a:ln>
              <a:solidFill>
                <a:sysClr val="windowText" lastClr="000000"/>
              </a:solidFill>
              <a:effectLst>
                <a:outerShdw blurRad="38100" dist="38100" dir="2700000" algn="tl">
                  <a:srgbClr val="FFFFFF"/>
                </a:outerShdw>
              </a:effectLst>
              <a:uLnTx/>
              <a:uFillTx/>
              <a:latin typeface="Arial" charset="0"/>
            </a:endParaRPr>
          </a:p>
          <a:p>
            <a:pPr marL="0" marR="0" lvl="0" indent="0" defTabSz="914400" eaLnBrk="1" fontAlgn="auto" latinLnBrk="0" hangingPunct="1">
              <a:lnSpc>
                <a:spcPct val="100000"/>
              </a:lnSpc>
              <a:spcBef>
                <a:spcPct val="50000"/>
              </a:spcBef>
              <a:spcAft>
                <a:spcPts val="0"/>
              </a:spcAft>
              <a:buClrTx/>
              <a:buSzTx/>
              <a:buFontTx/>
              <a:buNone/>
              <a:tabLst/>
              <a:defRPr/>
            </a:pPr>
            <a:r>
              <a:rPr kumimoji="0" lang="en-US" sz="1800" b="0" i="0" u="none" strike="noStrike" kern="0" cap="none" spc="0" normalizeH="0" baseline="0" noProof="0">
                <a:ln>
                  <a:noFill/>
                </a:ln>
                <a:solidFill>
                  <a:sysClr val="windowText" lastClr="000000"/>
                </a:solidFill>
                <a:effectLst/>
                <a:uLnTx/>
                <a:uFillTx/>
                <a:latin typeface="Arial" charset="0"/>
              </a:rPr>
              <a:t>Orbitals can hold up to two electrons as long as they have opposite spin; this is known as PAULI’S EXCLUSION PRINCIPAL.</a:t>
            </a:r>
          </a:p>
          <a:p>
            <a:pPr marL="0" marR="0" lvl="0" indent="0" defTabSz="914400" eaLnBrk="1" fontAlgn="auto" latinLnBrk="0" hangingPunct="1">
              <a:lnSpc>
                <a:spcPct val="100000"/>
              </a:lnSpc>
              <a:spcBef>
                <a:spcPct val="50000"/>
              </a:spcBef>
              <a:spcAft>
                <a:spcPts val="0"/>
              </a:spcAft>
              <a:buClrTx/>
              <a:buSzTx/>
              <a:buFontTx/>
              <a:buNone/>
              <a:tabLst/>
              <a:defRPr/>
            </a:pPr>
            <a:r>
              <a:rPr kumimoji="0" lang="en-US" sz="1800" b="0" i="0" u="none" strike="noStrike" kern="0" cap="none" spc="0" normalizeH="0" baseline="0" noProof="0">
                <a:ln>
                  <a:noFill/>
                </a:ln>
                <a:solidFill>
                  <a:sysClr val="windowText" lastClr="000000"/>
                </a:solidFill>
                <a:effectLst/>
                <a:uLnTx/>
                <a:uFillTx/>
                <a:latin typeface="Arial" charset="0"/>
              </a:rPr>
              <a:t>Orbitals have different shapes...</a:t>
            </a:r>
            <a:endParaRPr kumimoji="0" lang="en-US" sz="1800" b="0" i="0" u="none" strike="noStrike" kern="0" cap="none" spc="0" normalizeH="0" baseline="0" noProof="0">
              <a:ln>
                <a:noFill/>
              </a:ln>
              <a:solidFill>
                <a:sysClr val="windowText" lastClr="000000"/>
              </a:solidFill>
              <a:effectLst/>
              <a:uLnTx/>
              <a:uFillTx/>
              <a:latin typeface="Verdana" pitchFamily="34" charset="0"/>
            </a:endParaRPr>
          </a:p>
        </p:txBody>
      </p:sp>
      <p:sp>
        <p:nvSpPr>
          <p:cNvPr id="9220" name="Text Box 4"/>
          <p:cNvSpPr txBox="1">
            <a:spLocks noChangeArrowheads="1"/>
          </p:cNvSpPr>
          <p:nvPr/>
        </p:nvSpPr>
        <p:spPr bwMode="auto">
          <a:xfrm>
            <a:off x="520700" y="2332038"/>
            <a:ext cx="8140700" cy="2382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cmpd="dbl">
                <a:solidFill>
                  <a:srgbClr val="000000"/>
                </a:solidFill>
                <a:miter lim="800000"/>
                <a:headEnd/>
                <a:tailEnd/>
              </a14:hiddenLine>
            </a:ext>
          </a:extLst>
        </p:spPr>
        <p:txBody>
          <a:bodyPr lIns="365760" tIns="228600" rIns="365760" bIns="228600">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marL="0" marR="0" lvl="0" indent="0" defTabSz="914400" eaLnBrk="1" fontAlgn="auto" latinLnBrk="0" hangingPunct="1">
              <a:lnSpc>
                <a:spcPct val="100000"/>
              </a:lnSpc>
              <a:spcBef>
                <a:spcPct val="50000"/>
              </a:spcBef>
              <a:spcAft>
                <a:spcPts val="0"/>
              </a:spcAft>
              <a:buClrTx/>
              <a:buSzTx/>
              <a:buFontTx/>
              <a:buNone/>
              <a:tabLst/>
              <a:defRPr/>
            </a:pPr>
            <a:r>
              <a:rPr kumimoji="0" lang="en-US" altLang="en-US" sz="1800" b="0" i="0" u="none" strike="noStrike" kern="0" cap="none" spc="0" normalizeH="0" baseline="0" noProof="0">
                <a:ln>
                  <a:noFill/>
                </a:ln>
                <a:solidFill>
                  <a:schemeClr val="tx1"/>
                </a:solidFill>
                <a:effectLst/>
                <a:uLnTx/>
                <a:uFillTx/>
                <a:latin typeface="Arial" panose="020B0604020202020204" pitchFamily="34" charset="0"/>
              </a:rPr>
              <a:t>ORBITAL	 SHAPE		        OCCURRENCE</a:t>
            </a:r>
          </a:p>
          <a:p>
            <a:pPr marL="0" marR="0" lvl="0" indent="0" defTabSz="914400" eaLnBrk="1" fontAlgn="auto" latinLnBrk="0" hangingPunct="1">
              <a:lnSpc>
                <a:spcPct val="100000"/>
              </a:lnSpc>
              <a:spcBef>
                <a:spcPct val="50000"/>
              </a:spcBef>
              <a:spcAft>
                <a:spcPts val="0"/>
              </a:spcAft>
              <a:buClrTx/>
              <a:buSzTx/>
              <a:buFontTx/>
              <a:buNone/>
              <a:tabLst/>
              <a:defRPr/>
            </a:pPr>
            <a:r>
              <a:rPr kumimoji="0" lang="en-US" altLang="en-US" sz="1800" b="0" i="0" u="none" strike="noStrike" kern="0" cap="none" spc="0" normalizeH="0" baseline="0" noProof="0">
                <a:ln>
                  <a:noFill/>
                </a:ln>
                <a:solidFill>
                  <a:srgbClr val="CC0000"/>
                </a:solidFill>
                <a:effectLst/>
                <a:uLnTx/>
                <a:uFillTx/>
                <a:latin typeface="Arial" panose="020B0604020202020204" pitchFamily="34" charset="0"/>
              </a:rPr>
              <a:t>     </a:t>
            </a:r>
            <a:r>
              <a:rPr kumimoji="0" lang="en-US" altLang="en-US" sz="1800" b="1" i="0" u="none" strike="noStrike" kern="0" cap="none" spc="0" normalizeH="0" baseline="0" noProof="0">
                <a:ln>
                  <a:noFill/>
                </a:ln>
                <a:solidFill>
                  <a:srgbClr val="000066"/>
                </a:solidFill>
                <a:effectLst/>
                <a:uLnTx/>
                <a:uFillTx/>
                <a:latin typeface="Arial" panose="020B0604020202020204" pitchFamily="34" charset="0"/>
              </a:rPr>
              <a:t>s</a:t>
            </a:r>
            <a:r>
              <a:rPr kumimoji="0" lang="en-US" altLang="en-US" sz="1800" b="1" i="0" u="none" strike="noStrike" kern="0" cap="none" spc="0" normalizeH="0" baseline="0" noProof="0">
                <a:ln>
                  <a:noFill/>
                </a:ln>
                <a:solidFill>
                  <a:schemeClr val="tx1"/>
                </a:solidFill>
                <a:effectLst/>
                <a:uLnTx/>
                <a:uFillTx/>
                <a:latin typeface="Arial" panose="020B0604020202020204" pitchFamily="34" charset="0"/>
              </a:rPr>
              <a:t>		spherical	</a:t>
            </a:r>
            <a:r>
              <a:rPr kumimoji="0" lang="en-US" altLang="en-US" sz="1800" b="1" i="0" u="none" strike="noStrike" kern="0" cap="none" spc="0" normalizeH="0" baseline="0" noProof="0">
                <a:ln>
                  <a:noFill/>
                </a:ln>
                <a:solidFill>
                  <a:srgbClr val="CC0000"/>
                </a:solidFill>
                <a:effectLst/>
                <a:uLnTx/>
                <a:uFillTx/>
                <a:latin typeface="Arial" panose="020B0604020202020204" pitchFamily="34" charset="0"/>
              </a:rPr>
              <a:t>one</a:t>
            </a:r>
            <a:r>
              <a:rPr kumimoji="0" lang="en-US" altLang="en-US" sz="1800" b="1" i="0" u="none" strike="noStrike" kern="0" cap="none" spc="0" normalizeH="0" baseline="0" noProof="0">
                <a:ln>
                  <a:noFill/>
                </a:ln>
                <a:solidFill>
                  <a:schemeClr val="tx1"/>
                </a:solidFill>
                <a:effectLst/>
                <a:uLnTx/>
                <a:uFillTx/>
                <a:latin typeface="Arial" panose="020B0604020202020204" pitchFamily="34" charset="0"/>
              </a:rPr>
              <a:t> in every principal level</a:t>
            </a:r>
          </a:p>
          <a:p>
            <a:pPr marL="0" marR="0" lvl="0" indent="0" defTabSz="914400" eaLnBrk="1" fontAlgn="auto" latinLnBrk="0" hangingPunct="1">
              <a:lnSpc>
                <a:spcPct val="100000"/>
              </a:lnSpc>
              <a:spcBef>
                <a:spcPct val="50000"/>
              </a:spcBef>
              <a:spcAft>
                <a:spcPts val="0"/>
              </a:spcAft>
              <a:buClrTx/>
              <a:buSzTx/>
              <a:buFontTx/>
              <a:buNone/>
              <a:tabLst/>
              <a:defRPr/>
            </a:pPr>
            <a:r>
              <a:rPr kumimoji="0" lang="en-US" altLang="en-US" sz="1800" b="1" i="0" u="none" strike="noStrike" kern="0" cap="none" spc="0" normalizeH="0" baseline="0" noProof="0">
                <a:ln>
                  <a:noFill/>
                </a:ln>
                <a:solidFill>
                  <a:schemeClr val="tx1"/>
                </a:solidFill>
                <a:effectLst/>
                <a:uLnTx/>
                <a:uFillTx/>
                <a:latin typeface="Arial" panose="020B0604020202020204" pitchFamily="34" charset="0"/>
              </a:rPr>
              <a:t>     </a:t>
            </a:r>
            <a:r>
              <a:rPr kumimoji="0" lang="en-US" altLang="en-US" sz="1800" b="1" i="0" u="none" strike="noStrike" kern="0" cap="none" spc="0" normalizeH="0" baseline="0" noProof="0">
                <a:ln>
                  <a:noFill/>
                </a:ln>
                <a:solidFill>
                  <a:srgbClr val="000066"/>
                </a:solidFill>
                <a:effectLst/>
                <a:uLnTx/>
                <a:uFillTx/>
                <a:latin typeface="Arial" panose="020B0604020202020204" pitchFamily="34" charset="0"/>
              </a:rPr>
              <a:t>p</a:t>
            </a:r>
            <a:r>
              <a:rPr kumimoji="0" lang="en-US" altLang="en-US" sz="1800" b="1" i="0" u="none" strike="noStrike" kern="0" cap="none" spc="0" normalizeH="0" baseline="0" noProof="0">
                <a:ln>
                  <a:noFill/>
                </a:ln>
                <a:solidFill>
                  <a:schemeClr val="tx1"/>
                </a:solidFill>
                <a:effectLst/>
                <a:uLnTx/>
                <a:uFillTx/>
                <a:latin typeface="Arial" panose="020B0604020202020204" pitchFamily="34" charset="0"/>
              </a:rPr>
              <a:t>		dumb-bell	</a:t>
            </a:r>
            <a:r>
              <a:rPr kumimoji="0" lang="en-US" altLang="en-US" sz="1800" b="1" i="0" u="none" strike="noStrike" kern="0" cap="none" spc="0" normalizeH="0" baseline="0" noProof="0">
                <a:ln>
                  <a:noFill/>
                </a:ln>
                <a:solidFill>
                  <a:srgbClr val="CC0000"/>
                </a:solidFill>
                <a:effectLst/>
                <a:uLnTx/>
                <a:uFillTx/>
                <a:latin typeface="Arial" panose="020B0604020202020204" pitchFamily="34" charset="0"/>
              </a:rPr>
              <a:t>three</a:t>
            </a:r>
            <a:r>
              <a:rPr kumimoji="0" lang="en-US" altLang="en-US" sz="1800" b="1" i="0" u="none" strike="noStrike" kern="0" cap="none" spc="0" normalizeH="0" baseline="0" noProof="0">
                <a:ln>
                  <a:noFill/>
                </a:ln>
                <a:solidFill>
                  <a:schemeClr val="tx1"/>
                </a:solidFill>
                <a:effectLst/>
                <a:uLnTx/>
                <a:uFillTx/>
                <a:latin typeface="Arial" panose="020B0604020202020204" pitchFamily="34" charset="0"/>
              </a:rPr>
              <a:t> in levels from 2 upwards</a:t>
            </a:r>
          </a:p>
          <a:p>
            <a:pPr marL="0" marR="0" lvl="0" indent="0" defTabSz="914400" eaLnBrk="1" fontAlgn="auto" latinLnBrk="0" hangingPunct="1">
              <a:lnSpc>
                <a:spcPct val="100000"/>
              </a:lnSpc>
              <a:spcBef>
                <a:spcPct val="50000"/>
              </a:spcBef>
              <a:spcAft>
                <a:spcPts val="0"/>
              </a:spcAft>
              <a:buClrTx/>
              <a:buSzTx/>
              <a:buFontTx/>
              <a:buNone/>
              <a:tabLst/>
              <a:defRPr/>
            </a:pPr>
            <a:r>
              <a:rPr kumimoji="0" lang="en-US" altLang="en-US" sz="1800" b="1" i="0" u="none" strike="noStrike" kern="0" cap="none" spc="0" normalizeH="0" baseline="0" noProof="0">
                <a:ln>
                  <a:noFill/>
                </a:ln>
                <a:solidFill>
                  <a:schemeClr val="tx1"/>
                </a:solidFill>
                <a:effectLst/>
                <a:uLnTx/>
                <a:uFillTx/>
                <a:latin typeface="Arial" panose="020B0604020202020204" pitchFamily="34" charset="0"/>
              </a:rPr>
              <a:t>     </a:t>
            </a:r>
            <a:r>
              <a:rPr kumimoji="0" lang="en-US" altLang="en-US" sz="1800" b="1" i="0" u="none" strike="noStrike" kern="0" cap="none" spc="0" normalizeH="0" baseline="0" noProof="0">
                <a:ln>
                  <a:noFill/>
                </a:ln>
                <a:solidFill>
                  <a:srgbClr val="000066"/>
                </a:solidFill>
                <a:effectLst/>
                <a:uLnTx/>
                <a:uFillTx/>
                <a:latin typeface="Arial" panose="020B0604020202020204" pitchFamily="34" charset="0"/>
              </a:rPr>
              <a:t>d</a:t>
            </a:r>
            <a:r>
              <a:rPr kumimoji="0" lang="en-US" altLang="en-US" sz="1800" b="1" i="0" u="none" strike="noStrike" kern="0" cap="none" spc="0" normalizeH="0" baseline="0" noProof="0">
                <a:ln>
                  <a:noFill/>
                </a:ln>
                <a:solidFill>
                  <a:schemeClr val="tx1"/>
                </a:solidFill>
                <a:effectLst/>
                <a:uLnTx/>
                <a:uFillTx/>
                <a:latin typeface="Arial" panose="020B0604020202020204" pitchFamily="34" charset="0"/>
              </a:rPr>
              <a:t>		various		</a:t>
            </a:r>
            <a:r>
              <a:rPr kumimoji="0" lang="en-US" altLang="en-US" sz="1800" b="1" i="0" u="none" strike="noStrike" kern="0" cap="none" spc="0" normalizeH="0" baseline="0" noProof="0">
                <a:ln>
                  <a:noFill/>
                </a:ln>
                <a:solidFill>
                  <a:srgbClr val="CC0000"/>
                </a:solidFill>
                <a:effectLst/>
                <a:uLnTx/>
                <a:uFillTx/>
                <a:latin typeface="Arial" panose="020B0604020202020204" pitchFamily="34" charset="0"/>
              </a:rPr>
              <a:t>five</a:t>
            </a:r>
            <a:r>
              <a:rPr kumimoji="0" lang="en-US" altLang="en-US" sz="1800" b="1" i="0" u="none" strike="noStrike" kern="0" cap="none" spc="0" normalizeH="0" baseline="0" noProof="0">
                <a:ln>
                  <a:noFill/>
                </a:ln>
                <a:solidFill>
                  <a:schemeClr val="tx1"/>
                </a:solidFill>
                <a:effectLst/>
                <a:uLnTx/>
                <a:uFillTx/>
                <a:latin typeface="Arial" panose="020B0604020202020204" pitchFamily="34" charset="0"/>
              </a:rPr>
              <a:t> in levels from 3 upwards</a:t>
            </a:r>
          </a:p>
          <a:p>
            <a:pPr marL="0" marR="0" lvl="0" indent="0" defTabSz="914400" eaLnBrk="1" fontAlgn="auto" latinLnBrk="0" hangingPunct="1">
              <a:lnSpc>
                <a:spcPct val="100000"/>
              </a:lnSpc>
              <a:spcBef>
                <a:spcPct val="50000"/>
              </a:spcBef>
              <a:spcAft>
                <a:spcPts val="0"/>
              </a:spcAft>
              <a:buClrTx/>
              <a:buSzTx/>
              <a:buFontTx/>
              <a:buNone/>
              <a:tabLst/>
              <a:defRPr/>
            </a:pPr>
            <a:r>
              <a:rPr kumimoji="0" lang="en-US" altLang="en-US" sz="1800" b="1" i="0" u="none" strike="noStrike" kern="0" cap="none" spc="0" normalizeH="0" baseline="0" noProof="0">
                <a:ln>
                  <a:noFill/>
                </a:ln>
                <a:solidFill>
                  <a:schemeClr val="tx1"/>
                </a:solidFill>
                <a:effectLst/>
                <a:uLnTx/>
                <a:uFillTx/>
                <a:latin typeface="Arial" panose="020B0604020202020204" pitchFamily="34" charset="0"/>
              </a:rPr>
              <a:t>     </a:t>
            </a:r>
            <a:r>
              <a:rPr kumimoji="0" lang="en-US" altLang="en-US" sz="1800" b="1" i="0" u="none" strike="noStrike" kern="0" cap="none" spc="0" normalizeH="0" baseline="0" noProof="0">
                <a:ln>
                  <a:noFill/>
                </a:ln>
                <a:solidFill>
                  <a:srgbClr val="000066"/>
                </a:solidFill>
                <a:effectLst/>
                <a:uLnTx/>
                <a:uFillTx/>
                <a:latin typeface="Arial" panose="020B0604020202020204" pitchFamily="34" charset="0"/>
              </a:rPr>
              <a:t>f</a:t>
            </a:r>
            <a:r>
              <a:rPr kumimoji="0" lang="en-US" altLang="en-US" sz="1800" b="1" i="0" u="none" strike="noStrike" kern="0" cap="none" spc="0" normalizeH="0" baseline="0" noProof="0">
                <a:ln>
                  <a:noFill/>
                </a:ln>
                <a:solidFill>
                  <a:schemeClr val="tx1"/>
                </a:solidFill>
                <a:effectLst/>
                <a:uLnTx/>
                <a:uFillTx/>
                <a:latin typeface="Arial" panose="020B0604020202020204" pitchFamily="34" charset="0"/>
              </a:rPr>
              <a:t>		various		</a:t>
            </a:r>
            <a:r>
              <a:rPr kumimoji="0" lang="en-US" altLang="en-US" sz="1800" b="1" i="0" u="none" strike="noStrike" kern="0" cap="none" spc="0" normalizeH="0" baseline="0" noProof="0">
                <a:ln>
                  <a:noFill/>
                </a:ln>
                <a:solidFill>
                  <a:srgbClr val="CC0000"/>
                </a:solidFill>
                <a:effectLst/>
                <a:uLnTx/>
                <a:uFillTx/>
                <a:latin typeface="Arial" panose="020B0604020202020204" pitchFamily="34" charset="0"/>
              </a:rPr>
              <a:t>seven</a:t>
            </a:r>
            <a:r>
              <a:rPr kumimoji="0" lang="en-US" altLang="en-US" sz="1800" b="1" i="0" u="none" strike="noStrike" kern="0" cap="none" spc="0" normalizeH="0" baseline="0" noProof="0">
                <a:ln>
                  <a:noFill/>
                </a:ln>
                <a:solidFill>
                  <a:schemeClr val="tx1"/>
                </a:solidFill>
                <a:effectLst/>
                <a:uLnTx/>
                <a:uFillTx/>
                <a:latin typeface="Arial" panose="020B0604020202020204" pitchFamily="34" charset="0"/>
              </a:rPr>
              <a:t> in levels from 4 upwards</a:t>
            </a:r>
            <a:endParaRPr kumimoji="0" lang="en-US" altLang="en-US" sz="1800" b="1" i="0" u="none" strike="noStrike" kern="0" cap="none" spc="0" normalizeH="0" baseline="0" noProof="0">
              <a:ln>
                <a:noFill/>
              </a:ln>
              <a:solidFill>
                <a:srgbClr val="000066"/>
              </a:solidFill>
              <a:effectLst/>
              <a:uLnTx/>
              <a:uFillTx/>
              <a:latin typeface="Verdana" panose="020B0604030504040204" pitchFamily="34" charset="0"/>
            </a:endParaRPr>
          </a:p>
        </p:txBody>
      </p:sp>
      <p:sp>
        <p:nvSpPr>
          <p:cNvPr id="9221" name="Line 5"/>
          <p:cNvSpPr>
            <a:spLocks noChangeShapeType="1"/>
          </p:cNvSpPr>
          <p:nvPr/>
        </p:nvSpPr>
        <p:spPr bwMode="auto">
          <a:xfrm>
            <a:off x="758825" y="2906713"/>
            <a:ext cx="6789738"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ysClr val="windowText" lastClr="000000"/>
              </a:solidFill>
              <a:effectLst/>
              <a:uLnTx/>
              <a:uFillTx/>
            </a:endParaRPr>
          </a:p>
        </p:txBody>
      </p:sp>
      <p:sp>
        <p:nvSpPr>
          <p:cNvPr id="9222" name="Line 6"/>
          <p:cNvSpPr>
            <a:spLocks noChangeShapeType="1"/>
          </p:cNvSpPr>
          <p:nvPr/>
        </p:nvSpPr>
        <p:spPr bwMode="auto">
          <a:xfrm>
            <a:off x="8826500" y="6604000"/>
            <a:ext cx="190500" cy="1588"/>
          </a:xfrm>
          <a:prstGeom prst="line">
            <a:avLst/>
          </a:prstGeom>
          <a:noFill/>
          <a:ln w="76200">
            <a:solidFill>
              <a:schemeClr val="bg2"/>
            </a:solidFill>
            <a:round/>
            <a:headEnd/>
            <a:tailEnd type="triangle" w="med" len="med"/>
          </a:ln>
          <a:extLst>
            <a:ext uri="{909E8E84-426E-40DD-AFC4-6F175D3DCCD1}">
              <a14:hiddenFill xmlns:a14="http://schemas.microsoft.com/office/drawing/2010/main">
                <a:noFill/>
              </a14:hiddenFill>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ysClr val="windowText" lastClr="000000"/>
              </a:solidFill>
              <a:effectLst/>
              <a:uLnTx/>
              <a:uFillTx/>
            </a:endParaRPr>
          </a:p>
        </p:txBody>
      </p:sp>
      <p:sp>
        <p:nvSpPr>
          <p:cNvPr id="9223" name="AutoShape 7">
            <a:hlinkClick r:id="" action="ppaction://hlinkshowjump?jump=nextslide" highlightClick="1"/>
          </p:cNvPr>
          <p:cNvSpPr>
            <a:spLocks noChangeArrowheads="1"/>
          </p:cNvSpPr>
          <p:nvPr/>
        </p:nvSpPr>
        <p:spPr bwMode="auto">
          <a:xfrm>
            <a:off x="8661400" y="6413500"/>
            <a:ext cx="457200" cy="393700"/>
          </a:xfrm>
          <a:prstGeom prst="actionButtonBlank">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altLang="en-US" sz="2400" b="0" i="0" u="none" strike="noStrike" kern="0" cap="none" spc="0" normalizeH="0" baseline="0" noProof="0">
              <a:ln>
                <a:noFill/>
              </a:ln>
              <a:solidFill>
                <a:schemeClr val="tx1"/>
              </a:solidFill>
              <a:effectLst/>
              <a:uLnTx/>
              <a:uFillTx/>
              <a:latin typeface="Times New Roman" panose="02020603050405020304" pitchFamily="18" charset="0"/>
            </a:endParaRPr>
          </a:p>
        </p:txBody>
      </p:sp>
      <p:sp>
        <p:nvSpPr>
          <p:cNvPr id="9224" name="Line 8"/>
          <p:cNvSpPr>
            <a:spLocks noChangeShapeType="1"/>
          </p:cNvSpPr>
          <p:nvPr/>
        </p:nvSpPr>
        <p:spPr bwMode="auto">
          <a:xfrm flipH="1">
            <a:off x="139700" y="6604000"/>
            <a:ext cx="190500" cy="0"/>
          </a:xfrm>
          <a:prstGeom prst="line">
            <a:avLst/>
          </a:prstGeom>
          <a:noFill/>
          <a:ln w="76200">
            <a:solidFill>
              <a:schemeClr val="bg2"/>
            </a:solidFill>
            <a:round/>
            <a:headEnd/>
            <a:tailEnd type="triangle" w="med" len="med"/>
          </a:ln>
          <a:extLst>
            <a:ext uri="{909E8E84-426E-40DD-AFC4-6F175D3DCCD1}">
              <a14:hiddenFill xmlns:a14="http://schemas.microsoft.com/office/drawing/2010/main">
                <a:noFill/>
              </a14:hiddenFill>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ysClr val="windowText" lastClr="000000"/>
              </a:solidFill>
              <a:effectLst/>
              <a:uLnTx/>
              <a:uFillTx/>
            </a:endParaRPr>
          </a:p>
        </p:txBody>
      </p:sp>
      <p:sp>
        <p:nvSpPr>
          <p:cNvPr id="9225" name="AutoShape 9">
            <a:hlinkClick r:id="" action="ppaction://hlinkshowjump?jump=previousslide" highlightClick="1"/>
          </p:cNvPr>
          <p:cNvSpPr>
            <a:spLocks noChangeArrowheads="1"/>
          </p:cNvSpPr>
          <p:nvPr/>
        </p:nvSpPr>
        <p:spPr bwMode="auto">
          <a:xfrm>
            <a:off x="139700" y="6413500"/>
            <a:ext cx="342900" cy="393700"/>
          </a:xfrm>
          <a:prstGeom prst="actionButtonBlank">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altLang="en-US" sz="2400" b="0" i="0" u="none" strike="noStrike" kern="0" cap="none" spc="0" normalizeH="0" baseline="0" noProof="0">
              <a:ln>
                <a:noFill/>
              </a:ln>
              <a:solidFill>
                <a:schemeClr val="tx1"/>
              </a:solidFill>
              <a:effectLst/>
              <a:uLnTx/>
              <a:uFillTx/>
              <a:latin typeface="Times New Roman" panose="02020603050405020304" pitchFamily="18" charset="0"/>
            </a:endParaRPr>
          </a:p>
        </p:txBody>
      </p:sp>
    </p:spTree>
    <p:extLst>
      <p:ext uri="{BB962C8B-B14F-4D97-AF65-F5344CB8AC3E}">
        <p14:creationId xmlns:p14="http://schemas.microsoft.com/office/powerpoint/2010/main" val="3826515404"/>
      </p:ext>
    </p:extLst>
  </p:cSld>
  <p:clrMapOvr>
    <a:masterClrMapping/>
  </p:clrMapOvr>
  <p:transition advClick="0"/>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tile tx="0" ty="0" sx="100000" sy="100000" flip="none" algn="tl"/>
        </a:blipFill>
        <a:effectLst/>
      </p:bgPr>
    </p:bg>
    <p:spTree>
      <p:nvGrpSpPr>
        <p:cNvPr id="1" name=""/>
        <p:cNvGrpSpPr/>
        <p:nvPr/>
      </p:nvGrpSpPr>
      <p:grpSpPr>
        <a:xfrm>
          <a:off x="0" y="0"/>
          <a:ext cx="0" cy="0"/>
          <a:chOff x="0" y="0"/>
          <a:chExt cx="0" cy="0"/>
        </a:xfrm>
      </p:grpSpPr>
      <p:sp>
        <p:nvSpPr>
          <p:cNvPr id="128002" name="Text Box 2"/>
          <p:cNvSpPr txBox="1">
            <a:spLocks noChangeArrowheads="1"/>
          </p:cNvSpPr>
          <p:nvPr/>
        </p:nvSpPr>
        <p:spPr bwMode="auto">
          <a:xfrm>
            <a:off x="520700" y="266700"/>
            <a:ext cx="8115300" cy="396875"/>
          </a:xfrm>
          <a:prstGeom prst="rect">
            <a:avLst/>
          </a:prstGeom>
          <a:noFill/>
          <a:ln w="9525">
            <a:noFill/>
            <a:miter lim="800000"/>
            <a:headEnd/>
            <a:tailEnd/>
          </a:ln>
          <a:effectLst/>
        </p:spPr>
        <p:txBody>
          <a:bodyPr>
            <a:spAutoFit/>
          </a:bodyPr>
          <a:lstStyle/>
          <a:p>
            <a:pPr marL="0" marR="0" lvl="0" indent="0" algn="ctr" defTabSz="914400" eaLnBrk="1" fontAlgn="auto" latinLnBrk="0" hangingPunct="1">
              <a:lnSpc>
                <a:spcPct val="100000"/>
              </a:lnSpc>
              <a:spcBef>
                <a:spcPct val="50000"/>
              </a:spcBef>
              <a:spcAft>
                <a:spcPts val="0"/>
              </a:spcAft>
              <a:buClrTx/>
              <a:buSzTx/>
              <a:buFontTx/>
              <a:buNone/>
              <a:tabLst/>
              <a:defRPr/>
            </a:pPr>
            <a:r>
              <a:rPr kumimoji="0" lang="en-US" sz="2000" b="1" i="0" u="none" strike="noStrike" kern="0" cap="none" spc="0" normalizeH="0" baseline="0" noProof="0">
                <a:ln>
                  <a:noFill/>
                </a:ln>
                <a:solidFill>
                  <a:srgbClr val="000066"/>
                </a:solidFill>
                <a:effectLst>
                  <a:outerShdw blurRad="38100" dist="38100" dir="2700000" algn="tl">
                    <a:srgbClr val="000000"/>
                  </a:outerShdw>
                </a:effectLst>
                <a:uLnTx/>
                <a:uFillTx/>
                <a:latin typeface="Arial" charset="0"/>
              </a:rPr>
              <a:t>ORBITALS</a:t>
            </a:r>
            <a:endParaRPr kumimoji="0" lang="en-US" sz="3200" b="1" i="0" u="none" strike="noStrike" kern="0" cap="none" spc="0" normalizeH="0" baseline="0" noProof="0">
              <a:ln>
                <a:noFill/>
              </a:ln>
              <a:solidFill>
                <a:srgbClr val="000066"/>
              </a:solidFill>
              <a:effectLst>
                <a:outerShdw blurRad="38100" dist="38100" dir="2700000" algn="tl">
                  <a:srgbClr val="000000"/>
                </a:outerShdw>
              </a:effectLst>
              <a:uLnTx/>
              <a:uFillTx/>
              <a:latin typeface="Tahoma" pitchFamily="34" charset="0"/>
            </a:endParaRPr>
          </a:p>
        </p:txBody>
      </p:sp>
      <p:sp>
        <p:nvSpPr>
          <p:cNvPr id="128003" name="Text Box 3"/>
          <p:cNvSpPr txBox="1">
            <a:spLocks noChangeArrowheads="1"/>
          </p:cNvSpPr>
          <p:nvPr/>
        </p:nvSpPr>
        <p:spPr bwMode="auto">
          <a:xfrm>
            <a:off x="330200" y="781050"/>
            <a:ext cx="8686800" cy="1466850"/>
          </a:xfrm>
          <a:prstGeom prst="rect">
            <a:avLst/>
          </a:prstGeom>
          <a:noFill/>
          <a:ln w="9525">
            <a:noFill/>
            <a:miter lim="800000"/>
            <a:headEnd/>
            <a:tailEnd/>
          </a:ln>
          <a:effectLst/>
        </p:spPr>
        <p:txBody>
          <a:bodyPr>
            <a:spAutoFit/>
          </a:bodyPr>
          <a:lstStyle/>
          <a:p>
            <a:pPr marL="0" marR="0" lvl="0" indent="0" defTabSz="914400" eaLnBrk="1" fontAlgn="auto" latinLnBrk="0" hangingPunct="1">
              <a:lnSpc>
                <a:spcPct val="100000"/>
              </a:lnSpc>
              <a:spcBef>
                <a:spcPct val="50000"/>
              </a:spcBef>
              <a:spcAft>
                <a:spcPts val="0"/>
              </a:spcAft>
              <a:buClrTx/>
              <a:buSzTx/>
              <a:buFontTx/>
              <a:buNone/>
              <a:tabLst/>
              <a:defRPr/>
            </a:pPr>
            <a:r>
              <a:rPr kumimoji="0" lang="en-US" sz="1800" b="0" i="0" u="none" strike="noStrike" kern="0" cap="none" spc="0" normalizeH="0" baseline="0" noProof="0">
                <a:ln>
                  <a:noFill/>
                </a:ln>
                <a:solidFill>
                  <a:sysClr val="windowText" lastClr="000000"/>
                </a:solidFill>
                <a:effectLst/>
                <a:uLnTx/>
                <a:uFillTx/>
                <a:latin typeface="Arial" charset="0"/>
              </a:rPr>
              <a:t>An orbital is...</a:t>
            </a:r>
            <a:r>
              <a:rPr kumimoji="0" lang="en-US" sz="1800" b="1" i="0" u="none" strike="noStrike" kern="0" cap="none" spc="0" normalizeH="0" baseline="0" noProof="0">
                <a:ln>
                  <a:noFill/>
                </a:ln>
                <a:solidFill>
                  <a:srgbClr val="CC0000"/>
                </a:solidFill>
                <a:effectLst>
                  <a:outerShdw blurRad="38100" dist="38100" dir="2700000" algn="tl">
                    <a:srgbClr val="000000"/>
                  </a:outerShdw>
                </a:effectLst>
                <a:uLnTx/>
                <a:uFillTx/>
                <a:latin typeface="Arial" charset="0"/>
              </a:rPr>
              <a:t> a region in space where one is likely to find an electron.</a:t>
            </a:r>
            <a:endParaRPr kumimoji="0" lang="en-US" sz="1800" b="1" i="0" u="none" strike="noStrike" kern="0" cap="none" spc="0" normalizeH="0" baseline="0" noProof="0">
              <a:ln>
                <a:noFill/>
              </a:ln>
              <a:solidFill>
                <a:sysClr val="windowText" lastClr="000000"/>
              </a:solidFill>
              <a:effectLst>
                <a:outerShdw blurRad="38100" dist="38100" dir="2700000" algn="tl">
                  <a:srgbClr val="FFFFFF"/>
                </a:outerShdw>
              </a:effectLst>
              <a:uLnTx/>
              <a:uFillTx/>
              <a:latin typeface="Arial" charset="0"/>
            </a:endParaRPr>
          </a:p>
          <a:p>
            <a:pPr marL="0" marR="0" lvl="0" indent="0" defTabSz="914400" eaLnBrk="1" fontAlgn="auto" latinLnBrk="0" hangingPunct="1">
              <a:lnSpc>
                <a:spcPct val="100000"/>
              </a:lnSpc>
              <a:spcBef>
                <a:spcPct val="50000"/>
              </a:spcBef>
              <a:spcAft>
                <a:spcPts val="0"/>
              </a:spcAft>
              <a:buClrTx/>
              <a:buSzTx/>
              <a:buFontTx/>
              <a:buNone/>
              <a:tabLst/>
              <a:defRPr/>
            </a:pPr>
            <a:r>
              <a:rPr kumimoji="0" lang="en-US" sz="1800" b="0" i="0" u="none" strike="noStrike" kern="0" cap="none" spc="0" normalizeH="0" baseline="0" noProof="0">
                <a:ln>
                  <a:noFill/>
                </a:ln>
                <a:solidFill>
                  <a:sysClr val="windowText" lastClr="000000"/>
                </a:solidFill>
                <a:effectLst/>
                <a:uLnTx/>
                <a:uFillTx/>
                <a:latin typeface="Arial" charset="0"/>
              </a:rPr>
              <a:t>Orbitals can hold up to two electrons as long as they have opposite spin; this is known as PAULI’S EXCLUSION PRINCIPAL.</a:t>
            </a:r>
          </a:p>
          <a:p>
            <a:pPr marL="0" marR="0" lvl="0" indent="0" defTabSz="914400" eaLnBrk="1" fontAlgn="auto" latinLnBrk="0" hangingPunct="1">
              <a:lnSpc>
                <a:spcPct val="100000"/>
              </a:lnSpc>
              <a:spcBef>
                <a:spcPct val="50000"/>
              </a:spcBef>
              <a:spcAft>
                <a:spcPts val="0"/>
              </a:spcAft>
              <a:buClrTx/>
              <a:buSzTx/>
              <a:buFontTx/>
              <a:buNone/>
              <a:tabLst/>
              <a:defRPr/>
            </a:pPr>
            <a:r>
              <a:rPr kumimoji="0" lang="en-US" sz="1800" b="0" i="0" u="none" strike="noStrike" kern="0" cap="none" spc="0" normalizeH="0" baseline="0" noProof="0">
                <a:ln>
                  <a:noFill/>
                </a:ln>
                <a:solidFill>
                  <a:sysClr val="windowText" lastClr="000000"/>
                </a:solidFill>
                <a:effectLst/>
                <a:uLnTx/>
                <a:uFillTx/>
                <a:latin typeface="Arial" charset="0"/>
              </a:rPr>
              <a:t>Orbitals have different shapes...</a:t>
            </a:r>
            <a:endParaRPr kumimoji="0" lang="en-US" sz="1800" b="0" i="0" u="none" strike="noStrike" kern="0" cap="none" spc="0" normalizeH="0" baseline="0" noProof="0">
              <a:ln>
                <a:noFill/>
              </a:ln>
              <a:solidFill>
                <a:sysClr val="windowText" lastClr="000000"/>
              </a:solidFill>
              <a:effectLst/>
              <a:uLnTx/>
              <a:uFillTx/>
              <a:latin typeface="Verdana" pitchFamily="34" charset="0"/>
            </a:endParaRPr>
          </a:p>
        </p:txBody>
      </p:sp>
      <p:sp>
        <p:nvSpPr>
          <p:cNvPr id="10244" name="Text Box 4"/>
          <p:cNvSpPr txBox="1">
            <a:spLocks noChangeArrowheads="1"/>
          </p:cNvSpPr>
          <p:nvPr/>
        </p:nvSpPr>
        <p:spPr bwMode="auto">
          <a:xfrm>
            <a:off x="520700" y="2332038"/>
            <a:ext cx="8140700" cy="2382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cmpd="dbl">
                <a:solidFill>
                  <a:srgbClr val="000000"/>
                </a:solidFill>
                <a:miter lim="800000"/>
                <a:headEnd/>
                <a:tailEnd/>
              </a14:hiddenLine>
            </a:ext>
          </a:extLst>
        </p:spPr>
        <p:txBody>
          <a:bodyPr lIns="365760" tIns="228600" rIns="365760" bIns="228600">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marL="0" marR="0" lvl="0" indent="0" defTabSz="914400" eaLnBrk="1" fontAlgn="auto" latinLnBrk="0" hangingPunct="1">
              <a:lnSpc>
                <a:spcPct val="100000"/>
              </a:lnSpc>
              <a:spcBef>
                <a:spcPct val="50000"/>
              </a:spcBef>
              <a:spcAft>
                <a:spcPts val="0"/>
              </a:spcAft>
              <a:buClrTx/>
              <a:buSzTx/>
              <a:buFontTx/>
              <a:buNone/>
              <a:tabLst/>
              <a:defRPr/>
            </a:pPr>
            <a:r>
              <a:rPr kumimoji="0" lang="en-US" altLang="en-US" sz="1800" b="0" i="0" u="none" strike="noStrike" kern="0" cap="none" spc="0" normalizeH="0" baseline="0" noProof="0">
                <a:ln>
                  <a:noFill/>
                </a:ln>
                <a:solidFill>
                  <a:schemeClr val="tx1"/>
                </a:solidFill>
                <a:effectLst/>
                <a:uLnTx/>
                <a:uFillTx/>
                <a:latin typeface="Arial" panose="020B0604020202020204" pitchFamily="34" charset="0"/>
              </a:rPr>
              <a:t>ORBITAL	 SHAPE		        OCCURRENCE</a:t>
            </a:r>
          </a:p>
          <a:p>
            <a:pPr marL="0" marR="0" lvl="0" indent="0" defTabSz="914400" eaLnBrk="1" fontAlgn="auto" latinLnBrk="0" hangingPunct="1">
              <a:lnSpc>
                <a:spcPct val="100000"/>
              </a:lnSpc>
              <a:spcBef>
                <a:spcPct val="50000"/>
              </a:spcBef>
              <a:spcAft>
                <a:spcPts val="0"/>
              </a:spcAft>
              <a:buClrTx/>
              <a:buSzTx/>
              <a:buFontTx/>
              <a:buNone/>
              <a:tabLst/>
              <a:defRPr/>
            </a:pPr>
            <a:r>
              <a:rPr kumimoji="0" lang="en-US" altLang="en-US" sz="1800" b="0" i="0" u="none" strike="noStrike" kern="0" cap="none" spc="0" normalizeH="0" baseline="0" noProof="0">
                <a:ln>
                  <a:noFill/>
                </a:ln>
                <a:solidFill>
                  <a:srgbClr val="CC0000"/>
                </a:solidFill>
                <a:effectLst/>
                <a:uLnTx/>
                <a:uFillTx/>
                <a:latin typeface="Arial" panose="020B0604020202020204" pitchFamily="34" charset="0"/>
              </a:rPr>
              <a:t>     </a:t>
            </a:r>
            <a:r>
              <a:rPr kumimoji="0" lang="en-US" altLang="en-US" sz="1800" b="1" i="0" u="none" strike="noStrike" kern="0" cap="none" spc="0" normalizeH="0" baseline="0" noProof="0">
                <a:ln>
                  <a:noFill/>
                </a:ln>
                <a:solidFill>
                  <a:srgbClr val="000066"/>
                </a:solidFill>
                <a:effectLst/>
                <a:uLnTx/>
                <a:uFillTx/>
                <a:latin typeface="Arial" panose="020B0604020202020204" pitchFamily="34" charset="0"/>
              </a:rPr>
              <a:t>s</a:t>
            </a:r>
            <a:r>
              <a:rPr kumimoji="0" lang="en-US" altLang="en-US" sz="1800" b="1" i="0" u="none" strike="noStrike" kern="0" cap="none" spc="0" normalizeH="0" baseline="0" noProof="0">
                <a:ln>
                  <a:noFill/>
                </a:ln>
                <a:solidFill>
                  <a:schemeClr val="tx1"/>
                </a:solidFill>
                <a:effectLst/>
                <a:uLnTx/>
                <a:uFillTx/>
                <a:latin typeface="Arial" panose="020B0604020202020204" pitchFamily="34" charset="0"/>
              </a:rPr>
              <a:t>		spherical	</a:t>
            </a:r>
            <a:r>
              <a:rPr kumimoji="0" lang="en-US" altLang="en-US" sz="1800" b="1" i="0" u="none" strike="noStrike" kern="0" cap="none" spc="0" normalizeH="0" baseline="0" noProof="0">
                <a:ln>
                  <a:noFill/>
                </a:ln>
                <a:solidFill>
                  <a:srgbClr val="CC0000"/>
                </a:solidFill>
                <a:effectLst/>
                <a:uLnTx/>
                <a:uFillTx/>
                <a:latin typeface="Arial" panose="020B0604020202020204" pitchFamily="34" charset="0"/>
              </a:rPr>
              <a:t>one</a:t>
            </a:r>
            <a:r>
              <a:rPr kumimoji="0" lang="en-US" altLang="en-US" sz="1800" b="1" i="0" u="none" strike="noStrike" kern="0" cap="none" spc="0" normalizeH="0" baseline="0" noProof="0">
                <a:ln>
                  <a:noFill/>
                </a:ln>
                <a:solidFill>
                  <a:schemeClr val="tx1"/>
                </a:solidFill>
                <a:effectLst/>
                <a:uLnTx/>
                <a:uFillTx/>
                <a:latin typeface="Arial" panose="020B0604020202020204" pitchFamily="34" charset="0"/>
              </a:rPr>
              <a:t> in every principal level</a:t>
            </a:r>
          </a:p>
          <a:p>
            <a:pPr marL="0" marR="0" lvl="0" indent="0" defTabSz="914400" eaLnBrk="1" fontAlgn="auto" latinLnBrk="0" hangingPunct="1">
              <a:lnSpc>
                <a:spcPct val="100000"/>
              </a:lnSpc>
              <a:spcBef>
                <a:spcPct val="50000"/>
              </a:spcBef>
              <a:spcAft>
                <a:spcPts val="0"/>
              </a:spcAft>
              <a:buClrTx/>
              <a:buSzTx/>
              <a:buFontTx/>
              <a:buNone/>
              <a:tabLst/>
              <a:defRPr/>
            </a:pPr>
            <a:r>
              <a:rPr kumimoji="0" lang="en-US" altLang="en-US" sz="1800" b="1" i="0" u="none" strike="noStrike" kern="0" cap="none" spc="0" normalizeH="0" baseline="0" noProof="0">
                <a:ln>
                  <a:noFill/>
                </a:ln>
                <a:solidFill>
                  <a:schemeClr val="tx1"/>
                </a:solidFill>
                <a:effectLst/>
                <a:uLnTx/>
                <a:uFillTx/>
                <a:latin typeface="Arial" panose="020B0604020202020204" pitchFamily="34" charset="0"/>
              </a:rPr>
              <a:t>     </a:t>
            </a:r>
            <a:r>
              <a:rPr kumimoji="0" lang="en-US" altLang="en-US" sz="1800" b="1" i="0" u="none" strike="noStrike" kern="0" cap="none" spc="0" normalizeH="0" baseline="0" noProof="0">
                <a:ln>
                  <a:noFill/>
                </a:ln>
                <a:solidFill>
                  <a:srgbClr val="000066"/>
                </a:solidFill>
                <a:effectLst/>
                <a:uLnTx/>
                <a:uFillTx/>
                <a:latin typeface="Arial" panose="020B0604020202020204" pitchFamily="34" charset="0"/>
              </a:rPr>
              <a:t>p</a:t>
            </a:r>
            <a:r>
              <a:rPr kumimoji="0" lang="en-US" altLang="en-US" sz="1800" b="1" i="0" u="none" strike="noStrike" kern="0" cap="none" spc="0" normalizeH="0" baseline="0" noProof="0">
                <a:ln>
                  <a:noFill/>
                </a:ln>
                <a:solidFill>
                  <a:schemeClr val="tx1"/>
                </a:solidFill>
                <a:effectLst/>
                <a:uLnTx/>
                <a:uFillTx/>
                <a:latin typeface="Arial" panose="020B0604020202020204" pitchFamily="34" charset="0"/>
              </a:rPr>
              <a:t>		dumb-bell	</a:t>
            </a:r>
            <a:r>
              <a:rPr kumimoji="0" lang="en-US" altLang="en-US" sz="1800" b="1" i="0" u="none" strike="noStrike" kern="0" cap="none" spc="0" normalizeH="0" baseline="0" noProof="0">
                <a:ln>
                  <a:noFill/>
                </a:ln>
                <a:solidFill>
                  <a:srgbClr val="CC0000"/>
                </a:solidFill>
                <a:effectLst/>
                <a:uLnTx/>
                <a:uFillTx/>
                <a:latin typeface="Arial" panose="020B0604020202020204" pitchFamily="34" charset="0"/>
              </a:rPr>
              <a:t>three</a:t>
            </a:r>
            <a:r>
              <a:rPr kumimoji="0" lang="en-US" altLang="en-US" sz="1800" b="1" i="0" u="none" strike="noStrike" kern="0" cap="none" spc="0" normalizeH="0" baseline="0" noProof="0">
                <a:ln>
                  <a:noFill/>
                </a:ln>
                <a:solidFill>
                  <a:schemeClr val="tx1"/>
                </a:solidFill>
                <a:effectLst/>
                <a:uLnTx/>
                <a:uFillTx/>
                <a:latin typeface="Arial" panose="020B0604020202020204" pitchFamily="34" charset="0"/>
              </a:rPr>
              <a:t> in levels from 2 upwards</a:t>
            </a:r>
          </a:p>
          <a:p>
            <a:pPr marL="0" marR="0" lvl="0" indent="0" defTabSz="914400" eaLnBrk="1" fontAlgn="auto" latinLnBrk="0" hangingPunct="1">
              <a:lnSpc>
                <a:spcPct val="100000"/>
              </a:lnSpc>
              <a:spcBef>
                <a:spcPct val="50000"/>
              </a:spcBef>
              <a:spcAft>
                <a:spcPts val="0"/>
              </a:spcAft>
              <a:buClrTx/>
              <a:buSzTx/>
              <a:buFontTx/>
              <a:buNone/>
              <a:tabLst/>
              <a:defRPr/>
            </a:pPr>
            <a:r>
              <a:rPr kumimoji="0" lang="en-US" altLang="en-US" sz="1800" b="1" i="0" u="none" strike="noStrike" kern="0" cap="none" spc="0" normalizeH="0" baseline="0" noProof="0">
                <a:ln>
                  <a:noFill/>
                </a:ln>
                <a:solidFill>
                  <a:schemeClr val="tx1"/>
                </a:solidFill>
                <a:effectLst/>
                <a:uLnTx/>
                <a:uFillTx/>
                <a:latin typeface="Arial" panose="020B0604020202020204" pitchFamily="34" charset="0"/>
              </a:rPr>
              <a:t>     </a:t>
            </a:r>
            <a:r>
              <a:rPr kumimoji="0" lang="en-US" altLang="en-US" sz="1800" b="1" i="0" u="none" strike="noStrike" kern="0" cap="none" spc="0" normalizeH="0" baseline="0" noProof="0">
                <a:ln>
                  <a:noFill/>
                </a:ln>
                <a:solidFill>
                  <a:srgbClr val="000066"/>
                </a:solidFill>
                <a:effectLst/>
                <a:uLnTx/>
                <a:uFillTx/>
                <a:latin typeface="Arial" panose="020B0604020202020204" pitchFamily="34" charset="0"/>
              </a:rPr>
              <a:t>d</a:t>
            </a:r>
            <a:r>
              <a:rPr kumimoji="0" lang="en-US" altLang="en-US" sz="1800" b="1" i="0" u="none" strike="noStrike" kern="0" cap="none" spc="0" normalizeH="0" baseline="0" noProof="0">
                <a:ln>
                  <a:noFill/>
                </a:ln>
                <a:solidFill>
                  <a:schemeClr val="tx1"/>
                </a:solidFill>
                <a:effectLst/>
                <a:uLnTx/>
                <a:uFillTx/>
                <a:latin typeface="Arial" panose="020B0604020202020204" pitchFamily="34" charset="0"/>
              </a:rPr>
              <a:t>		various		</a:t>
            </a:r>
            <a:r>
              <a:rPr kumimoji="0" lang="en-US" altLang="en-US" sz="1800" b="1" i="0" u="none" strike="noStrike" kern="0" cap="none" spc="0" normalizeH="0" baseline="0" noProof="0">
                <a:ln>
                  <a:noFill/>
                </a:ln>
                <a:solidFill>
                  <a:srgbClr val="CC0000"/>
                </a:solidFill>
                <a:effectLst/>
                <a:uLnTx/>
                <a:uFillTx/>
                <a:latin typeface="Arial" panose="020B0604020202020204" pitchFamily="34" charset="0"/>
              </a:rPr>
              <a:t>five</a:t>
            </a:r>
            <a:r>
              <a:rPr kumimoji="0" lang="en-US" altLang="en-US" sz="1800" b="1" i="0" u="none" strike="noStrike" kern="0" cap="none" spc="0" normalizeH="0" baseline="0" noProof="0">
                <a:ln>
                  <a:noFill/>
                </a:ln>
                <a:solidFill>
                  <a:schemeClr val="tx1"/>
                </a:solidFill>
                <a:effectLst/>
                <a:uLnTx/>
                <a:uFillTx/>
                <a:latin typeface="Arial" panose="020B0604020202020204" pitchFamily="34" charset="0"/>
              </a:rPr>
              <a:t> in levels from 3 upwards</a:t>
            </a:r>
          </a:p>
          <a:p>
            <a:pPr marL="0" marR="0" lvl="0" indent="0" defTabSz="914400" eaLnBrk="1" fontAlgn="auto" latinLnBrk="0" hangingPunct="1">
              <a:lnSpc>
                <a:spcPct val="100000"/>
              </a:lnSpc>
              <a:spcBef>
                <a:spcPct val="50000"/>
              </a:spcBef>
              <a:spcAft>
                <a:spcPts val="0"/>
              </a:spcAft>
              <a:buClrTx/>
              <a:buSzTx/>
              <a:buFontTx/>
              <a:buNone/>
              <a:tabLst/>
              <a:defRPr/>
            </a:pPr>
            <a:r>
              <a:rPr kumimoji="0" lang="en-US" altLang="en-US" sz="1800" b="1" i="0" u="none" strike="noStrike" kern="0" cap="none" spc="0" normalizeH="0" baseline="0" noProof="0">
                <a:ln>
                  <a:noFill/>
                </a:ln>
                <a:solidFill>
                  <a:schemeClr val="tx1"/>
                </a:solidFill>
                <a:effectLst/>
                <a:uLnTx/>
                <a:uFillTx/>
                <a:latin typeface="Arial" panose="020B0604020202020204" pitchFamily="34" charset="0"/>
              </a:rPr>
              <a:t>     </a:t>
            </a:r>
            <a:r>
              <a:rPr kumimoji="0" lang="en-US" altLang="en-US" sz="1800" b="1" i="0" u="none" strike="noStrike" kern="0" cap="none" spc="0" normalizeH="0" baseline="0" noProof="0">
                <a:ln>
                  <a:noFill/>
                </a:ln>
                <a:solidFill>
                  <a:srgbClr val="000066"/>
                </a:solidFill>
                <a:effectLst/>
                <a:uLnTx/>
                <a:uFillTx/>
                <a:latin typeface="Arial" panose="020B0604020202020204" pitchFamily="34" charset="0"/>
              </a:rPr>
              <a:t>f</a:t>
            </a:r>
            <a:r>
              <a:rPr kumimoji="0" lang="en-US" altLang="en-US" sz="1800" b="1" i="0" u="none" strike="noStrike" kern="0" cap="none" spc="0" normalizeH="0" baseline="0" noProof="0">
                <a:ln>
                  <a:noFill/>
                </a:ln>
                <a:solidFill>
                  <a:schemeClr val="tx1"/>
                </a:solidFill>
                <a:effectLst/>
                <a:uLnTx/>
                <a:uFillTx/>
                <a:latin typeface="Arial" panose="020B0604020202020204" pitchFamily="34" charset="0"/>
              </a:rPr>
              <a:t>		various		</a:t>
            </a:r>
            <a:r>
              <a:rPr kumimoji="0" lang="en-US" altLang="en-US" sz="1800" b="1" i="0" u="none" strike="noStrike" kern="0" cap="none" spc="0" normalizeH="0" baseline="0" noProof="0">
                <a:ln>
                  <a:noFill/>
                </a:ln>
                <a:solidFill>
                  <a:srgbClr val="CC0000"/>
                </a:solidFill>
                <a:effectLst/>
                <a:uLnTx/>
                <a:uFillTx/>
                <a:latin typeface="Arial" panose="020B0604020202020204" pitchFamily="34" charset="0"/>
              </a:rPr>
              <a:t>seven</a:t>
            </a:r>
            <a:r>
              <a:rPr kumimoji="0" lang="en-US" altLang="en-US" sz="1800" b="1" i="0" u="none" strike="noStrike" kern="0" cap="none" spc="0" normalizeH="0" baseline="0" noProof="0">
                <a:ln>
                  <a:noFill/>
                </a:ln>
                <a:solidFill>
                  <a:schemeClr val="tx1"/>
                </a:solidFill>
                <a:effectLst/>
                <a:uLnTx/>
                <a:uFillTx/>
                <a:latin typeface="Arial" panose="020B0604020202020204" pitchFamily="34" charset="0"/>
              </a:rPr>
              <a:t> in levels from 4 upwards</a:t>
            </a:r>
            <a:endParaRPr kumimoji="0" lang="en-US" altLang="en-US" sz="1800" b="1" i="0" u="none" strike="noStrike" kern="0" cap="none" spc="0" normalizeH="0" baseline="0" noProof="0">
              <a:ln>
                <a:noFill/>
              </a:ln>
              <a:solidFill>
                <a:srgbClr val="000066"/>
              </a:solidFill>
              <a:effectLst/>
              <a:uLnTx/>
              <a:uFillTx/>
              <a:latin typeface="Verdana" panose="020B0604030504040204" pitchFamily="34" charset="0"/>
            </a:endParaRPr>
          </a:p>
        </p:txBody>
      </p:sp>
      <p:sp>
        <p:nvSpPr>
          <p:cNvPr id="10245" name="Line 5"/>
          <p:cNvSpPr>
            <a:spLocks noChangeShapeType="1"/>
          </p:cNvSpPr>
          <p:nvPr/>
        </p:nvSpPr>
        <p:spPr bwMode="auto">
          <a:xfrm>
            <a:off x="758825" y="2906713"/>
            <a:ext cx="6789738"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ysClr val="windowText" lastClr="000000"/>
              </a:solidFill>
              <a:effectLst/>
              <a:uLnTx/>
              <a:uFillTx/>
            </a:endParaRPr>
          </a:p>
        </p:txBody>
      </p:sp>
      <p:sp>
        <p:nvSpPr>
          <p:cNvPr id="10246" name="Text Box 6"/>
          <p:cNvSpPr txBox="1">
            <a:spLocks noChangeArrowheads="1"/>
          </p:cNvSpPr>
          <p:nvPr/>
        </p:nvSpPr>
        <p:spPr bwMode="auto">
          <a:xfrm>
            <a:off x="330200" y="4773613"/>
            <a:ext cx="8496300" cy="915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marL="0" marR="0" lvl="0" indent="0" defTabSz="914400" eaLnBrk="1" fontAlgn="auto" latinLnBrk="0" hangingPunct="1">
              <a:lnSpc>
                <a:spcPct val="100000"/>
              </a:lnSpc>
              <a:spcBef>
                <a:spcPct val="50000"/>
              </a:spcBef>
              <a:spcAft>
                <a:spcPts val="0"/>
              </a:spcAft>
              <a:buClrTx/>
              <a:buSzTx/>
              <a:buFontTx/>
              <a:buNone/>
              <a:tabLst/>
              <a:defRPr/>
            </a:pPr>
            <a:r>
              <a:rPr kumimoji="0" lang="en-US" altLang="en-US" sz="1800" b="0" i="0" u="none" strike="noStrike" kern="0" cap="none" spc="0" normalizeH="0" baseline="0" noProof="0">
                <a:ln>
                  <a:noFill/>
                </a:ln>
                <a:solidFill>
                  <a:schemeClr val="tx1"/>
                </a:solidFill>
                <a:effectLst/>
                <a:uLnTx/>
                <a:uFillTx/>
                <a:latin typeface="Arial" panose="020B0604020202020204" pitchFamily="34" charset="0"/>
              </a:rPr>
              <a:t>An orbital is a 3-dimensional statistical shape showing where one is most likely to find an electron. Because, according to Heisenberg, you cannot say exactly where an electron is you are only able to say where it might be found.</a:t>
            </a:r>
          </a:p>
        </p:txBody>
      </p:sp>
      <p:sp>
        <p:nvSpPr>
          <p:cNvPr id="10247" name="Text Box 7"/>
          <p:cNvSpPr txBox="1">
            <a:spLocks noChangeArrowheads="1"/>
          </p:cNvSpPr>
          <p:nvPr/>
        </p:nvSpPr>
        <p:spPr bwMode="auto">
          <a:xfrm>
            <a:off x="1495425" y="5965825"/>
            <a:ext cx="62103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marL="0" marR="0" lvl="0" indent="0" algn="ctr" defTabSz="914400" eaLnBrk="1" fontAlgn="auto" latinLnBrk="0" hangingPunct="1">
              <a:lnSpc>
                <a:spcPct val="100000"/>
              </a:lnSpc>
              <a:spcBef>
                <a:spcPct val="50000"/>
              </a:spcBef>
              <a:spcAft>
                <a:spcPts val="0"/>
              </a:spcAft>
              <a:buClrTx/>
              <a:buSzTx/>
              <a:buFontTx/>
              <a:buNone/>
              <a:tabLst/>
              <a:defRPr/>
            </a:pPr>
            <a:r>
              <a:rPr kumimoji="0" lang="en-US" altLang="en-US" sz="2000" b="1" i="0" u="none" strike="noStrike" kern="0" cap="none" spc="0" normalizeH="0" baseline="0" noProof="0">
                <a:ln>
                  <a:noFill/>
                </a:ln>
                <a:solidFill>
                  <a:srgbClr val="CC0000"/>
                </a:solidFill>
                <a:effectLst/>
                <a:uLnTx/>
                <a:uFillTx/>
                <a:latin typeface="Arial" panose="020B0604020202020204" pitchFamily="34" charset="0"/>
              </a:rPr>
              <a:t>DO NOT CONFUSE AN ORBITAL WITH AN ORBIT</a:t>
            </a:r>
          </a:p>
        </p:txBody>
      </p:sp>
      <p:sp>
        <p:nvSpPr>
          <p:cNvPr id="10248" name="Line 8"/>
          <p:cNvSpPr>
            <a:spLocks noChangeShapeType="1"/>
          </p:cNvSpPr>
          <p:nvPr/>
        </p:nvSpPr>
        <p:spPr bwMode="auto">
          <a:xfrm>
            <a:off x="8826500" y="6604000"/>
            <a:ext cx="190500" cy="1588"/>
          </a:xfrm>
          <a:prstGeom prst="line">
            <a:avLst/>
          </a:prstGeom>
          <a:noFill/>
          <a:ln w="76200">
            <a:solidFill>
              <a:schemeClr val="bg2"/>
            </a:solidFill>
            <a:round/>
            <a:headEnd/>
            <a:tailEnd type="triangle" w="med" len="med"/>
          </a:ln>
          <a:extLst>
            <a:ext uri="{909E8E84-426E-40DD-AFC4-6F175D3DCCD1}">
              <a14:hiddenFill xmlns:a14="http://schemas.microsoft.com/office/drawing/2010/main">
                <a:noFill/>
              </a14:hiddenFill>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ysClr val="windowText" lastClr="000000"/>
              </a:solidFill>
              <a:effectLst/>
              <a:uLnTx/>
              <a:uFillTx/>
            </a:endParaRPr>
          </a:p>
        </p:txBody>
      </p:sp>
      <p:sp>
        <p:nvSpPr>
          <p:cNvPr id="10249" name="AutoShape 9">
            <a:hlinkClick r:id="" action="ppaction://hlinkshowjump?jump=nextslide" highlightClick="1"/>
          </p:cNvPr>
          <p:cNvSpPr>
            <a:spLocks noChangeArrowheads="1"/>
          </p:cNvSpPr>
          <p:nvPr/>
        </p:nvSpPr>
        <p:spPr bwMode="auto">
          <a:xfrm>
            <a:off x="8661400" y="6413500"/>
            <a:ext cx="457200" cy="393700"/>
          </a:xfrm>
          <a:prstGeom prst="actionButtonBlank">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altLang="en-US" sz="2400" b="0" i="0" u="none" strike="noStrike" kern="0" cap="none" spc="0" normalizeH="0" baseline="0" noProof="0">
              <a:ln>
                <a:noFill/>
              </a:ln>
              <a:solidFill>
                <a:schemeClr val="tx1"/>
              </a:solidFill>
              <a:effectLst/>
              <a:uLnTx/>
              <a:uFillTx/>
              <a:latin typeface="Times New Roman" panose="02020603050405020304" pitchFamily="18" charset="0"/>
            </a:endParaRPr>
          </a:p>
        </p:txBody>
      </p:sp>
      <p:sp>
        <p:nvSpPr>
          <p:cNvPr id="10250" name="Line 10"/>
          <p:cNvSpPr>
            <a:spLocks noChangeShapeType="1"/>
          </p:cNvSpPr>
          <p:nvPr/>
        </p:nvSpPr>
        <p:spPr bwMode="auto">
          <a:xfrm flipH="1">
            <a:off x="139700" y="6604000"/>
            <a:ext cx="190500" cy="0"/>
          </a:xfrm>
          <a:prstGeom prst="line">
            <a:avLst/>
          </a:prstGeom>
          <a:noFill/>
          <a:ln w="76200">
            <a:solidFill>
              <a:schemeClr val="bg2"/>
            </a:solidFill>
            <a:round/>
            <a:headEnd/>
            <a:tailEnd type="triangle" w="med" len="med"/>
          </a:ln>
          <a:extLst>
            <a:ext uri="{909E8E84-426E-40DD-AFC4-6F175D3DCCD1}">
              <a14:hiddenFill xmlns:a14="http://schemas.microsoft.com/office/drawing/2010/main">
                <a:noFill/>
              </a14:hiddenFill>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ysClr val="windowText" lastClr="000000"/>
              </a:solidFill>
              <a:effectLst/>
              <a:uLnTx/>
              <a:uFillTx/>
            </a:endParaRPr>
          </a:p>
        </p:txBody>
      </p:sp>
      <p:sp>
        <p:nvSpPr>
          <p:cNvPr id="10251" name="AutoShape 11">
            <a:hlinkClick r:id="" action="ppaction://hlinkshowjump?jump=previousslide" highlightClick="1"/>
          </p:cNvPr>
          <p:cNvSpPr>
            <a:spLocks noChangeArrowheads="1"/>
          </p:cNvSpPr>
          <p:nvPr/>
        </p:nvSpPr>
        <p:spPr bwMode="auto">
          <a:xfrm>
            <a:off x="139700" y="6413500"/>
            <a:ext cx="342900" cy="393700"/>
          </a:xfrm>
          <a:prstGeom prst="actionButtonBlank">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altLang="en-US" sz="2400" b="0" i="0" u="none" strike="noStrike" kern="0" cap="none" spc="0" normalizeH="0" baseline="0" noProof="0">
              <a:ln>
                <a:noFill/>
              </a:ln>
              <a:solidFill>
                <a:schemeClr val="tx1"/>
              </a:solidFill>
              <a:effectLst/>
              <a:uLnTx/>
              <a:uFillTx/>
              <a:latin typeface="Times New Roman" panose="02020603050405020304" pitchFamily="18" charset="0"/>
            </a:endParaRPr>
          </a:p>
        </p:txBody>
      </p:sp>
    </p:spTree>
    <p:extLst>
      <p:ext uri="{BB962C8B-B14F-4D97-AF65-F5344CB8AC3E}">
        <p14:creationId xmlns:p14="http://schemas.microsoft.com/office/powerpoint/2010/main" val="3720012054"/>
      </p:ext>
    </p:extLst>
  </p:cSld>
  <p:clrMapOvr>
    <a:masterClrMapping/>
  </p:clrMapOvr>
  <p:transition advClick="0"/>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tile tx="0" ty="0" sx="100000" sy="100000" flip="none" algn="tl"/>
        </a:blipFill>
        <a:effectLst/>
      </p:bgPr>
    </p:bg>
    <p:spTree>
      <p:nvGrpSpPr>
        <p:cNvPr id="1" name=""/>
        <p:cNvGrpSpPr/>
        <p:nvPr/>
      </p:nvGrpSpPr>
      <p:grpSpPr>
        <a:xfrm>
          <a:off x="0" y="0"/>
          <a:ext cx="0" cy="0"/>
          <a:chOff x="0" y="0"/>
          <a:chExt cx="0" cy="0"/>
        </a:xfrm>
      </p:grpSpPr>
      <p:sp>
        <p:nvSpPr>
          <p:cNvPr id="115717" name="Text Box 5"/>
          <p:cNvSpPr txBox="1">
            <a:spLocks noChangeArrowheads="1"/>
          </p:cNvSpPr>
          <p:nvPr/>
        </p:nvSpPr>
        <p:spPr bwMode="auto">
          <a:xfrm>
            <a:off x="520700" y="266700"/>
            <a:ext cx="8115300" cy="396875"/>
          </a:xfrm>
          <a:prstGeom prst="rect">
            <a:avLst/>
          </a:prstGeom>
          <a:noFill/>
          <a:ln w="9525">
            <a:noFill/>
            <a:miter lim="800000"/>
            <a:headEnd/>
            <a:tailEnd/>
          </a:ln>
          <a:effectLst/>
        </p:spPr>
        <p:txBody>
          <a:bodyPr>
            <a:spAutoFit/>
          </a:bodyPr>
          <a:lstStyle/>
          <a:p>
            <a:pPr marL="0" marR="0" lvl="0" indent="0" algn="ctr" defTabSz="914400" eaLnBrk="1" fontAlgn="auto" latinLnBrk="0" hangingPunct="1">
              <a:lnSpc>
                <a:spcPct val="100000"/>
              </a:lnSpc>
              <a:spcBef>
                <a:spcPct val="50000"/>
              </a:spcBef>
              <a:spcAft>
                <a:spcPts val="0"/>
              </a:spcAft>
              <a:buClrTx/>
              <a:buSzTx/>
              <a:buFontTx/>
              <a:buNone/>
              <a:tabLst/>
              <a:defRPr/>
            </a:pPr>
            <a:r>
              <a:rPr kumimoji="0" lang="en-US" sz="2000" b="1" i="0" u="none" strike="noStrike" kern="0" cap="none" spc="0" normalizeH="0" baseline="0" noProof="0">
                <a:ln>
                  <a:noFill/>
                </a:ln>
                <a:solidFill>
                  <a:srgbClr val="000066"/>
                </a:solidFill>
                <a:effectLst>
                  <a:outerShdw blurRad="38100" dist="38100" dir="2700000" algn="tl">
                    <a:srgbClr val="000000"/>
                  </a:outerShdw>
                </a:effectLst>
                <a:uLnTx/>
                <a:uFillTx/>
                <a:latin typeface="Arial" charset="0"/>
              </a:rPr>
              <a:t>SHAPES OF ORBITALS</a:t>
            </a:r>
            <a:endParaRPr kumimoji="0" lang="en-US" sz="3200" b="1" i="0" u="none" strike="noStrike" kern="0" cap="none" spc="0" normalizeH="0" baseline="0" noProof="0">
              <a:ln>
                <a:noFill/>
              </a:ln>
              <a:solidFill>
                <a:srgbClr val="000066"/>
              </a:solidFill>
              <a:effectLst>
                <a:outerShdw blurRad="38100" dist="38100" dir="2700000" algn="tl">
                  <a:srgbClr val="000000"/>
                </a:outerShdw>
              </a:effectLst>
              <a:uLnTx/>
              <a:uFillTx/>
              <a:latin typeface="Arial" charset="0"/>
            </a:endParaRPr>
          </a:p>
        </p:txBody>
      </p:sp>
      <p:pic>
        <p:nvPicPr>
          <p:cNvPr id="11267" name="Picture 10" descr="onlys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568700" y="1735138"/>
            <a:ext cx="2068513" cy="23161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268" name="Text Box 14"/>
          <p:cNvSpPr txBox="1">
            <a:spLocks noChangeArrowheads="1"/>
          </p:cNvSpPr>
          <p:nvPr/>
        </p:nvSpPr>
        <p:spPr bwMode="auto">
          <a:xfrm>
            <a:off x="3278188" y="788988"/>
            <a:ext cx="2586037"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marL="0" marR="0" lvl="0" indent="0" algn="ctr" defTabSz="914400" eaLnBrk="1" fontAlgn="auto" latinLnBrk="0" hangingPunct="1">
              <a:lnSpc>
                <a:spcPct val="100000"/>
              </a:lnSpc>
              <a:spcBef>
                <a:spcPct val="50000"/>
              </a:spcBef>
              <a:spcAft>
                <a:spcPts val="0"/>
              </a:spcAft>
              <a:buClrTx/>
              <a:buSzTx/>
              <a:buFontTx/>
              <a:buNone/>
              <a:tabLst/>
              <a:defRPr/>
            </a:pPr>
            <a:r>
              <a:rPr kumimoji="0" lang="en-US" altLang="en-US" sz="2400" b="1" i="1" u="none" strike="noStrike" kern="0" cap="none" spc="0" normalizeH="0" baseline="0" noProof="0">
                <a:ln>
                  <a:noFill/>
                </a:ln>
                <a:solidFill>
                  <a:schemeClr val="tx1"/>
                </a:solidFill>
                <a:effectLst/>
                <a:uLnTx/>
                <a:uFillTx/>
                <a:latin typeface="Arial" panose="020B0604020202020204" pitchFamily="34" charset="0"/>
              </a:rPr>
              <a:t>s</a:t>
            </a:r>
            <a:r>
              <a:rPr kumimoji="0" lang="en-US" altLang="en-US" sz="2400" b="1" i="0" u="none" strike="noStrike" kern="0" cap="none" spc="0" normalizeH="0" baseline="0" noProof="0">
                <a:ln>
                  <a:noFill/>
                </a:ln>
                <a:solidFill>
                  <a:schemeClr val="tx1"/>
                </a:solidFill>
                <a:effectLst/>
                <a:uLnTx/>
                <a:uFillTx/>
                <a:latin typeface="Arial" panose="020B0604020202020204" pitchFamily="34" charset="0"/>
              </a:rPr>
              <a:t> orbitals</a:t>
            </a:r>
            <a:endParaRPr kumimoji="0" lang="en-US" altLang="en-US" sz="2400" b="0" i="0" u="none" strike="noStrike" kern="0" cap="none" spc="0" normalizeH="0" baseline="0" noProof="0">
              <a:ln>
                <a:noFill/>
              </a:ln>
              <a:solidFill>
                <a:schemeClr val="tx1"/>
              </a:solidFill>
              <a:effectLst/>
              <a:uLnTx/>
              <a:uFillTx/>
              <a:latin typeface="Arial" panose="020B0604020202020204" pitchFamily="34" charset="0"/>
            </a:endParaRPr>
          </a:p>
        </p:txBody>
      </p:sp>
      <p:sp>
        <p:nvSpPr>
          <p:cNvPr id="11269" name="Text Box 15"/>
          <p:cNvSpPr txBox="1">
            <a:spLocks noChangeArrowheads="1"/>
          </p:cNvSpPr>
          <p:nvPr/>
        </p:nvSpPr>
        <p:spPr bwMode="auto">
          <a:xfrm>
            <a:off x="1949450" y="4826000"/>
            <a:ext cx="5208588" cy="779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marL="0" marR="0" lvl="0" indent="0" defTabSz="914400" eaLnBrk="1" fontAlgn="auto" latinLnBrk="0" hangingPunct="1">
              <a:lnSpc>
                <a:spcPct val="100000"/>
              </a:lnSpc>
              <a:spcBef>
                <a:spcPct val="50000"/>
              </a:spcBef>
              <a:spcAft>
                <a:spcPts val="0"/>
              </a:spcAft>
              <a:buClrTx/>
              <a:buSzTx/>
              <a:buFontTx/>
              <a:buChar char="•"/>
              <a:tabLst/>
              <a:defRPr/>
            </a:pPr>
            <a:r>
              <a:rPr kumimoji="0" lang="en-US" altLang="en-US" sz="1800" b="1" i="0" u="none" strike="noStrike" kern="0" cap="none" spc="0" normalizeH="0" baseline="0" noProof="0">
                <a:ln>
                  <a:noFill/>
                </a:ln>
                <a:solidFill>
                  <a:schemeClr val="tx1"/>
                </a:solidFill>
                <a:effectLst/>
                <a:uLnTx/>
                <a:uFillTx/>
                <a:latin typeface="Arial" panose="020B0604020202020204" pitchFamily="34" charset="0"/>
              </a:rPr>
              <a:t> spherical</a:t>
            </a:r>
          </a:p>
          <a:p>
            <a:pPr marL="0" marR="0" lvl="0" indent="0" defTabSz="914400" eaLnBrk="1" fontAlgn="auto" latinLnBrk="0" hangingPunct="1">
              <a:lnSpc>
                <a:spcPct val="100000"/>
              </a:lnSpc>
              <a:spcBef>
                <a:spcPct val="50000"/>
              </a:spcBef>
              <a:spcAft>
                <a:spcPts val="0"/>
              </a:spcAft>
              <a:buClrTx/>
              <a:buSzTx/>
              <a:buFontTx/>
              <a:buChar char="•"/>
              <a:tabLst/>
              <a:defRPr/>
            </a:pPr>
            <a:r>
              <a:rPr kumimoji="0" lang="en-US" altLang="en-US" sz="1800" b="1" i="0" u="none" strike="noStrike" kern="0" cap="none" spc="0" normalizeH="0" baseline="0" noProof="0">
                <a:ln>
                  <a:noFill/>
                </a:ln>
                <a:solidFill>
                  <a:schemeClr val="tx1"/>
                </a:solidFill>
                <a:effectLst/>
                <a:uLnTx/>
                <a:uFillTx/>
                <a:latin typeface="Arial" panose="020B0604020202020204" pitchFamily="34" charset="0"/>
              </a:rPr>
              <a:t> one occurs in every principal energy level</a:t>
            </a:r>
            <a:endParaRPr kumimoji="0" lang="en-US" altLang="en-US" sz="1600" b="1" i="0" u="none" strike="noStrike" kern="0" cap="none" spc="0" normalizeH="0" baseline="0" noProof="0">
              <a:ln>
                <a:noFill/>
              </a:ln>
              <a:solidFill>
                <a:schemeClr val="tx1"/>
              </a:solidFill>
              <a:effectLst/>
              <a:uLnTx/>
              <a:uFillTx/>
              <a:latin typeface="Verdana" panose="020B0604030504040204" pitchFamily="34" charset="0"/>
            </a:endParaRPr>
          </a:p>
        </p:txBody>
      </p:sp>
      <p:sp>
        <p:nvSpPr>
          <p:cNvPr id="11270" name="Line 16"/>
          <p:cNvSpPr>
            <a:spLocks noChangeShapeType="1"/>
          </p:cNvSpPr>
          <p:nvPr/>
        </p:nvSpPr>
        <p:spPr bwMode="auto">
          <a:xfrm>
            <a:off x="8826500" y="6604000"/>
            <a:ext cx="190500" cy="1588"/>
          </a:xfrm>
          <a:prstGeom prst="line">
            <a:avLst/>
          </a:prstGeom>
          <a:noFill/>
          <a:ln w="76200">
            <a:solidFill>
              <a:schemeClr val="bg2"/>
            </a:solidFill>
            <a:round/>
            <a:headEnd/>
            <a:tailEnd type="triangle" w="med" len="med"/>
          </a:ln>
          <a:extLst>
            <a:ext uri="{909E8E84-426E-40DD-AFC4-6F175D3DCCD1}">
              <a14:hiddenFill xmlns:a14="http://schemas.microsoft.com/office/drawing/2010/main">
                <a:noFill/>
              </a14:hiddenFill>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ysClr val="windowText" lastClr="000000"/>
              </a:solidFill>
              <a:effectLst/>
              <a:uLnTx/>
              <a:uFillTx/>
            </a:endParaRPr>
          </a:p>
        </p:txBody>
      </p:sp>
      <p:sp>
        <p:nvSpPr>
          <p:cNvPr id="11271" name="AutoShape 17">
            <a:hlinkClick r:id="" action="ppaction://hlinkshowjump?jump=nextslide" highlightClick="1"/>
          </p:cNvPr>
          <p:cNvSpPr>
            <a:spLocks noChangeArrowheads="1"/>
          </p:cNvSpPr>
          <p:nvPr/>
        </p:nvSpPr>
        <p:spPr bwMode="auto">
          <a:xfrm>
            <a:off x="8661400" y="6413500"/>
            <a:ext cx="457200" cy="393700"/>
          </a:xfrm>
          <a:prstGeom prst="actionButtonBlank">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altLang="en-US" sz="2400" b="0" i="0" u="none" strike="noStrike" kern="0" cap="none" spc="0" normalizeH="0" baseline="0" noProof="0">
              <a:ln>
                <a:noFill/>
              </a:ln>
              <a:solidFill>
                <a:schemeClr val="tx1"/>
              </a:solidFill>
              <a:effectLst/>
              <a:uLnTx/>
              <a:uFillTx/>
              <a:latin typeface="Times New Roman" panose="02020603050405020304" pitchFamily="18" charset="0"/>
            </a:endParaRPr>
          </a:p>
        </p:txBody>
      </p:sp>
      <p:sp>
        <p:nvSpPr>
          <p:cNvPr id="11272" name="Line 18"/>
          <p:cNvSpPr>
            <a:spLocks noChangeShapeType="1"/>
          </p:cNvSpPr>
          <p:nvPr/>
        </p:nvSpPr>
        <p:spPr bwMode="auto">
          <a:xfrm flipH="1">
            <a:off x="139700" y="6604000"/>
            <a:ext cx="190500" cy="0"/>
          </a:xfrm>
          <a:prstGeom prst="line">
            <a:avLst/>
          </a:prstGeom>
          <a:noFill/>
          <a:ln w="76200">
            <a:solidFill>
              <a:schemeClr val="bg2"/>
            </a:solidFill>
            <a:round/>
            <a:headEnd/>
            <a:tailEnd type="triangle" w="med" len="med"/>
          </a:ln>
          <a:extLst>
            <a:ext uri="{909E8E84-426E-40DD-AFC4-6F175D3DCCD1}">
              <a14:hiddenFill xmlns:a14="http://schemas.microsoft.com/office/drawing/2010/main">
                <a:noFill/>
              </a14:hiddenFill>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ysClr val="windowText" lastClr="000000"/>
              </a:solidFill>
              <a:effectLst/>
              <a:uLnTx/>
              <a:uFillTx/>
            </a:endParaRPr>
          </a:p>
        </p:txBody>
      </p:sp>
      <p:sp>
        <p:nvSpPr>
          <p:cNvPr id="11273" name="AutoShape 19">
            <a:hlinkClick r:id="" action="ppaction://hlinkshowjump?jump=previousslide" highlightClick="1"/>
          </p:cNvPr>
          <p:cNvSpPr>
            <a:spLocks noChangeArrowheads="1"/>
          </p:cNvSpPr>
          <p:nvPr/>
        </p:nvSpPr>
        <p:spPr bwMode="auto">
          <a:xfrm>
            <a:off x="139700" y="6413500"/>
            <a:ext cx="342900" cy="393700"/>
          </a:xfrm>
          <a:prstGeom prst="actionButtonBlank">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altLang="en-US" sz="2400" b="0" i="0" u="none" strike="noStrike" kern="0" cap="none" spc="0" normalizeH="0" baseline="0" noProof="0">
              <a:ln>
                <a:noFill/>
              </a:ln>
              <a:solidFill>
                <a:schemeClr val="tx1"/>
              </a:solidFill>
              <a:effectLst/>
              <a:uLnTx/>
              <a:uFillTx/>
              <a:latin typeface="Times New Roman" panose="02020603050405020304" pitchFamily="18" charset="0"/>
            </a:endParaRPr>
          </a:p>
        </p:txBody>
      </p:sp>
    </p:spTree>
    <p:extLst>
      <p:ext uri="{BB962C8B-B14F-4D97-AF65-F5344CB8AC3E}">
        <p14:creationId xmlns:p14="http://schemas.microsoft.com/office/powerpoint/2010/main" val="1170989113"/>
      </p:ext>
    </p:extLst>
  </p:cSld>
  <p:clrMapOvr>
    <a:masterClrMapping/>
  </p:clrMapOvr>
  <p:transition advClick="0"/>
</p:sld>
</file>

<file path=ppt/slides/slide19.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tile tx="0" ty="0" sx="100000" sy="100000" flip="none" algn="tl"/>
        </a:blipFill>
        <a:effectLst/>
      </p:bgPr>
    </p:bg>
    <p:spTree>
      <p:nvGrpSpPr>
        <p:cNvPr id="1" name=""/>
        <p:cNvGrpSpPr/>
        <p:nvPr/>
      </p:nvGrpSpPr>
      <p:grpSpPr>
        <a:xfrm>
          <a:off x="0" y="0"/>
          <a:ext cx="0" cy="0"/>
          <a:chOff x="0" y="0"/>
          <a:chExt cx="0" cy="0"/>
        </a:xfrm>
      </p:grpSpPr>
      <p:sp>
        <p:nvSpPr>
          <p:cNvPr id="118789" name="Text Box 5"/>
          <p:cNvSpPr txBox="1">
            <a:spLocks noChangeArrowheads="1"/>
          </p:cNvSpPr>
          <p:nvPr/>
        </p:nvSpPr>
        <p:spPr bwMode="auto">
          <a:xfrm>
            <a:off x="520700" y="266700"/>
            <a:ext cx="8115300" cy="396875"/>
          </a:xfrm>
          <a:prstGeom prst="rect">
            <a:avLst/>
          </a:prstGeom>
          <a:noFill/>
          <a:ln w="9525">
            <a:noFill/>
            <a:miter lim="800000"/>
            <a:headEnd/>
            <a:tailEnd/>
          </a:ln>
          <a:effectLst/>
        </p:spPr>
        <p:txBody>
          <a:bodyPr>
            <a:spAutoFit/>
          </a:bodyPr>
          <a:lstStyle/>
          <a:p>
            <a:pPr marL="0" marR="0" lvl="0" indent="0" algn="ctr" defTabSz="914400" eaLnBrk="1" fontAlgn="auto" latinLnBrk="0" hangingPunct="1">
              <a:lnSpc>
                <a:spcPct val="100000"/>
              </a:lnSpc>
              <a:spcBef>
                <a:spcPct val="50000"/>
              </a:spcBef>
              <a:spcAft>
                <a:spcPts val="0"/>
              </a:spcAft>
              <a:buClrTx/>
              <a:buSzTx/>
              <a:buFontTx/>
              <a:buNone/>
              <a:tabLst/>
              <a:defRPr/>
            </a:pPr>
            <a:r>
              <a:rPr kumimoji="0" lang="en-US" sz="2000" b="1" i="0" u="none" strike="noStrike" kern="0" cap="none" spc="0" normalizeH="0" baseline="0" noProof="0">
                <a:ln>
                  <a:noFill/>
                </a:ln>
                <a:solidFill>
                  <a:srgbClr val="000066"/>
                </a:solidFill>
                <a:effectLst>
                  <a:outerShdw blurRad="38100" dist="38100" dir="2700000" algn="tl">
                    <a:srgbClr val="000000"/>
                  </a:outerShdw>
                </a:effectLst>
                <a:uLnTx/>
                <a:uFillTx/>
                <a:latin typeface="Arial" charset="0"/>
              </a:rPr>
              <a:t>SHAPES OF ORBITALS</a:t>
            </a:r>
            <a:endParaRPr kumimoji="0" lang="en-US" sz="3200" b="1" i="0" u="none" strike="noStrike" kern="0" cap="none" spc="0" normalizeH="0" baseline="0" noProof="0">
              <a:ln>
                <a:noFill/>
              </a:ln>
              <a:solidFill>
                <a:srgbClr val="000066"/>
              </a:solidFill>
              <a:effectLst>
                <a:outerShdw blurRad="38100" dist="38100" dir="2700000" algn="tl">
                  <a:srgbClr val="000000"/>
                </a:outerShdw>
              </a:effectLst>
              <a:uLnTx/>
              <a:uFillTx/>
              <a:latin typeface="Arial" charset="0"/>
            </a:endParaRPr>
          </a:p>
        </p:txBody>
      </p:sp>
      <p:pic>
        <p:nvPicPr>
          <p:cNvPr id="12291" name="Picture 7" descr="allp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44550" y="1595438"/>
            <a:ext cx="7473950" cy="2459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292" name="Text Box 9"/>
          <p:cNvSpPr txBox="1">
            <a:spLocks noChangeArrowheads="1"/>
          </p:cNvSpPr>
          <p:nvPr/>
        </p:nvSpPr>
        <p:spPr bwMode="auto">
          <a:xfrm>
            <a:off x="3278188" y="788988"/>
            <a:ext cx="2586037"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marL="0" marR="0" lvl="0" indent="0" algn="ctr" defTabSz="914400" eaLnBrk="1" fontAlgn="auto" latinLnBrk="0" hangingPunct="1">
              <a:lnSpc>
                <a:spcPct val="100000"/>
              </a:lnSpc>
              <a:spcBef>
                <a:spcPct val="50000"/>
              </a:spcBef>
              <a:spcAft>
                <a:spcPts val="0"/>
              </a:spcAft>
              <a:buClrTx/>
              <a:buSzTx/>
              <a:buFontTx/>
              <a:buNone/>
              <a:tabLst/>
              <a:defRPr/>
            </a:pPr>
            <a:r>
              <a:rPr kumimoji="0" lang="en-US" altLang="en-US" sz="2400" b="1" i="1" u="none" strike="noStrike" kern="0" cap="none" spc="0" normalizeH="0" baseline="0" noProof="0">
                <a:ln>
                  <a:noFill/>
                </a:ln>
                <a:solidFill>
                  <a:schemeClr val="tx1"/>
                </a:solidFill>
                <a:effectLst/>
                <a:uLnTx/>
                <a:uFillTx/>
                <a:latin typeface="Arial" panose="020B0604020202020204" pitchFamily="34" charset="0"/>
              </a:rPr>
              <a:t>p</a:t>
            </a:r>
            <a:r>
              <a:rPr kumimoji="0" lang="en-US" altLang="en-US" sz="2400" b="1" i="0" u="none" strike="noStrike" kern="0" cap="none" spc="0" normalizeH="0" baseline="0" noProof="0">
                <a:ln>
                  <a:noFill/>
                </a:ln>
                <a:solidFill>
                  <a:schemeClr val="tx1"/>
                </a:solidFill>
                <a:effectLst/>
                <a:uLnTx/>
                <a:uFillTx/>
                <a:latin typeface="Arial" panose="020B0604020202020204" pitchFamily="34" charset="0"/>
              </a:rPr>
              <a:t> orbitals</a:t>
            </a:r>
            <a:endParaRPr kumimoji="0" lang="en-US" altLang="en-US" sz="2400" b="0" i="0" u="none" strike="noStrike" kern="0" cap="none" spc="0" normalizeH="0" baseline="0" noProof="0">
              <a:ln>
                <a:noFill/>
              </a:ln>
              <a:solidFill>
                <a:schemeClr val="tx1"/>
              </a:solidFill>
              <a:effectLst/>
              <a:uLnTx/>
              <a:uFillTx/>
              <a:latin typeface="Arial" panose="020B0604020202020204" pitchFamily="34" charset="0"/>
            </a:endParaRPr>
          </a:p>
        </p:txBody>
      </p:sp>
      <p:sp>
        <p:nvSpPr>
          <p:cNvPr id="12293" name="Text Box 10"/>
          <p:cNvSpPr txBox="1">
            <a:spLocks noChangeArrowheads="1"/>
          </p:cNvSpPr>
          <p:nvPr/>
        </p:nvSpPr>
        <p:spPr bwMode="auto">
          <a:xfrm>
            <a:off x="1949450" y="4826000"/>
            <a:ext cx="5653088" cy="779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marL="0" marR="0" lvl="0" indent="0" defTabSz="914400" eaLnBrk="1" fontAlgn="auto" latinLnBrk="0" hangingPunct="1">
              <a:lnSpc>
                <a:spcPct val="100000"/>
              </a:lnSpc>
              <a:spcBef>
                <a:spcPct val="50000"/>
              </a:spcBef>
              <a:spcAft>
                <a:spcPts val="0"/>
              </a:spcAft>
              <a:buClrTx/>
              <a:buSzTx/>
              <a:buFontTx/>
              <a:buChar char="•"/>
              <a:tabLst/>
              <a:defRPr/>
            </a:pPr>
            <a:r>
              <a:rPr kumimoji="0" lang="en-US" altLang="en-US" sz="1800" b="1" i="0" u="none" strike="noStrike" kern="0" cap="none" spc="0" normalizeH="0" baseline="0" noProof="0">
                <a:ln>
                  <a:noFill/>
                </a:ln>
                <a:solidFill>
                  <a:schemeClr val="tx1"/>
                </a:solidFill>
                <a:effectLst/>
                <a:uLnTx/>
                <a:uFillTx/>
                <a:latin typeface="Arial" panose="020B0604020202020204" pitchFamily="34" charset="0"/>
              </a:rPr>
              <a:t> dumb-bell shaped</a:t>
            </a:r>
          </a:p>
          <a:p>
            <a:pPr marL="0" marR="0" lvl="0" indent="0" defTabSz="914400" eaLnBrk="1" fontAlgn="auto" latinLnBrk="0" hangingPunct="1">
              <a:lnSpc>
                <a:spcPct val="100000"/>
              </a:lnSpc>
              <a:spcBef>
                <a:spcPct val="50000"/>
              </a:spcBef>
              <a:spcAft>
                <a:spcPts val="0"/>
              </a:spcAft>
              <a:buClrTx/>
              <a:buSzTx/>
              <a:buFontTx/>
              <a:buChar char="•"/>
              <a:tabLst/>
              <a:defRPr/>
            </a:pPr>
            <a:r>
              <a:rPr kumimoji="0" lang="en-US" altLang="en-US" sz="1800" b="1" i="0" u="none" strike="noStrike" kern="0" cap="none" spc="0" normalizeH="0" baseline="0" noProof="0">
                <a:ln>
                  <a:noFill/>
                </a:ln>
                <a:solidFill>
                  <a:schemeClr val="tx1"/>
                </a:solidFill>
                <a:effectLst/>
                <a:uLnTx/>
                <a:uFillTx/>
                <a:latin typeface="Arial" panose="020B0604020202020204" pitchFamily="34" charset="0"/>
              </a:rPr>
              <a:t> three occur in energy levels except the first</a:t>
            </a:r>
          </a:p>
        </p:txBody>
      </p:sp>
      <p:sp>
        <p:nvSpPr>
          <p:cNvPr id="12294" name="Line 11"/>
          <p:cNvSpPr>
            <a:spLocks noChangeShapeType="1"/>
          </p:cNvSpPr>
          <p:nvPr/>
        </p:nvSpPr>
        <p:spPr bwMode="auto">
          <a:xfrm>
            <a:off x="8826500" y="6604000"/>
            <a:ext cx="190500" cy="1588"/>
          </a:xfrm>
          <a:prstGeom prst="line">
            <a:avLst/>
          </a:prstGeom>
          <a:noFill/>
          <a:ln w="76200">
            <a:solidFill>
              <a:schemeClr val="bg2"/>
            </a:solidFill>
            <a:round/>
            <a:headEnd/>
            <a:tailEnd type="triangle" w="med" len="med"/>
          </a:ln>
          <a:extLst>
            <a:ext uri="{909E8E84-426E-40DD-AFC4-6F175D3DCCD1}">
              <a14:hiddenFill xmlns:a14="http://schemas.microsoft.com/office/drawing/2010/main">
                <a:noFill/>
              </a14:hiddenFill>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ysClr val="windowText" lastClr="000000"/>
              </a:solidFill>
              <a:effectLst/>
              <a:uLnTx/>
              <a:uFillTx/>
            </a:endParaRPr>
          </a:p>
        </p:txBody>
      </p:sp>
      <p:sp>
        <p:nvSpPr>
          <p:cNvPr id="12295" name="AutoShape 12">
            <a:hlinkClick r:id="" action="ppaction://hlinkshowjump?jump=nextslide" highlightClick="1"/>
          </p:cNvPr>
          <p:cNvSpPr>
            <a:spLocks noChangeArrowheads="1"/>
          </p:cNvSpPr>
          <p:nvPr/>
        </p:nvSpPr>
        <p:spPr bwMode="auto">
          <a:xfrm>
            <a:off x="8661400" y="6413500"/>
            <a:ext cx="457200" cy="393700"/>
          </a:xfrm>
          <a:prstGeom prst="actionButtonBlank">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altLang="en-US" sz="2400" b="0" i="0" u="none" strike="noStrike" kern="0" cap="none" spc="0" normalizeH="0" baseline="0" noProof="0">
              <a:ln>
                <a:noFill/>
              </a:ln>
              <a:solidFill>
                <a:schemeClr val="tx1"/>
              </a:solidFill>
              <a:effectLst/>
              <a:uLnTx/>
              <a:uFillTx/>
              <a:latin typeface="Times New Roman" panose="02020603050405020304" pitchFamily="18" charset="0"/>
            </a:endParaRPr>
          </a:p>
        </p:txBody>
      </p:sp>
      <p:sp>
        <p:nvSpPr>
          <p:cNvPr id="12296" name="Line 13"/>
          <p:cNvSpPr>
            <a:spLocks noChangeShapeType="1"/>
          </p:cNvSpPr>
          <p:nvPr/>
        </p:nvSpPr>
        <p:spPr bwMode="auto">
          <a:xfrm flipH="1">
            <a:off x="139700" y="6604000"/>
            <a:ext cx="190500" cy="0"/>
          </a:xfrm>
          <a:prstGeom prst="line">
            <a:avLst/>
          </a:prstGeom>
          <a:noFill/>
          <a:ln w="76200">
            <a:solidFill>
              <a:schemeClr val="bg2"/>
            </a:solidFill>
            <a:round/>
            <a:headEnd/>
            <a:tailEnd type="triangle" w="med" len="med"/>
          </a:ln>
          <a:extLst>
            <a:ext uri="{909E8E84-426E-40DD-AFC4-6F175D3DCCD1}">
              <a14:hiddenFill xmlns:a14="http://schemas.microsoft.com/office/drawing/2010/main">
                <a:noFill/>
              </a14:hiddenFill>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ysClr val="windowText" lastClr="000000"/>
              </a:solidFill>
              <a:effectLst/>
              <a:uLnTx/>
              <a:uFillTx/>
            </a:endParaRPr>
          </a:p>
        </p:txBody>
      </p:sp>
      <p:sp>
        <p:nvSpPr>
          <p:cNvPr id="12297" name="AutoShape 14">
            <a:hlinkClick r:id="" action="ppaction://hlinkshowjump?jump=previousslide" highlightClick="1"/>
          </p:cNvPr>
          <p:cNvSpPr>
            <a:spLocks noChangeArrowheads="1"/>
          </p:cNvSpPr>
          <p:nvPr/>
        </p:nvSpPr>
        <p:spPr bwMode="auto">
          <a:xfrm>
            <a:off x="139700" y="6413500"/>
            <a:ext cx="342900" cy="393700"/>
          </a:xfrm>
          <a:prstGeom prst="actionButtonBlank">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altLang="en-US" sz="2400" b="0" i="0" u="none" strike="noStrike" kern="0" cap="none" spc="0" normalizeH="0" baseline="0" noProof="0">
              <a:ln>
                <a:noFill/>
              </a:ln>
              <a:solidFill>
                <a:schemeClr val="tx1"/>
              </a:solidFill>
              <a:effectLst/>
              <a:uLnTx/>
              <a:uFillTx/>
              <a:latin typeface="Times New Roman" panose="02020603050405020304" pitchFamily="18" charset="0"/>
            </a:endParaRPr>
          </a:p>
        </p:txBody>
      </p:sp>
    </p:spTree>
    <p:extLst>
      <p:ext uri="{BB962C8B-B14F-4D97-AF65-F5344CB8AC3E}">
        <p14:creationId xmlns:p14="http://schemas.microsoft.com/office/powerpoint/2010/main" val="3067686402"/>
      </p:ext>
    </p:extLst>
  </p:cSld>
  <p:clrMapOvr>
    <a:masterClrMapping/>
  </p:clrMapOvr>
  <p:transition advClick="0"/>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3399FF"/>
        </a:solid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07504" y="18721"/>
            <a:ext cx="8993088" cy="745983"/>
          </a:xfrm>
        </p:spPr>
        <p:txBody>
          <a:bodyPr>
            <a:normAutofit/>
          </a:bodyPr>
          <a:lstStyle/>
          <a:p>
            <a:r>
              <a:rPr lang="en-GB" sz="3600" b="1" dirty="0">
                <a:solidFill>
                  <a:srgbClr val="FFFFFF"/>
                </a:solidFill>
              </a:rPr>
              <a:t>Chemistry at King Edward’s School</a:t>
            </a:r>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7322"/>
            <a:ext cx="827584" cy="797533"/>
          </a:xfrm>
          <a:prstGeom prst="rect">
            <a:avLst/>
          </a:prstGeom>
        </p:spPr>
      </p:pic>
      <p:sp>
        <p:nvSpPr>
          <p:cNvPr id="5" name="Rectangle 4"/>
          <p:cNvSpPr/>
          <p:nvPr/>
        </p:nvSpPr>
        <p:spPr>
          <a:xfrm>
            <a:off x="107504" y="816254"/>
            <a:ext cx="8856984" cy="2578655"/>
          </a:xfrm>
          <a:prstGeom prst="rect">
            <a:avLst/>
          </a:prstGeom>
        </p:spPr>
        <p:txBody>
          <a:bodyPr wrap="square">
            <a:spAutoFit/>
          </a:bodyPr>
          <a:lstStyle/>
          <a:p>
            <a:pPr>
              <a:lnSpc>
                <a:spcPct val="115000"/>
              </a:lnSpc>
              <a:spcAft>
                <a:spcPts val="1000"/>
              </a:spcAft>
            </a:pPr>
            <a:r>
              <a:rPr lang="en-GB" dirty="0">
                <a:latin typeface="Gill Sans MT" panose="020B0502020104020203" pitchFamily="34" charset="0"/>
                <a:ea typeface="Calibri" panose="020F0502020204030204" pitchFamily="34" charset="0"/>
                <a:cs typeface="Times New Roman" panose="02020603050405020304" pitchFamily="18" charset="0"/>
              </a:rPr>
              <a:t>The A level course at KES will be taught over two years and examined at the end of your second year. There are no external AS examinations at the end of Year 12 but you will sit an ‘internal’ examination which will give some indication of your aptitude in the subject at that stage. A good performance in this examination may well be a requirement for continued study into Year 13.</a:t>
            </a:r>
            <a:endParaRPr lang="en-GB" sz="1600" dirty="0">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1000"/>
              </a:spcAft>
            </a:pPr>
            <a:r>
              <a:rPr lang="en-GB" dirty="0">
                <a:latin typeface="Gill Sans MT" panose="020B0502020104020203" pitchFamily="34" charset="0"/>
                <a:ea typeface="Calibri" panose="020F0502020204030204" pitchFamily="34" charset="0"/>
                <a:cs typeface="Times New Roman" panose="02020603050405020304" pitchFamily="18" charset="0"/>
              </a:rPr>
              <a:t>You will sit three examination papers at the end of Year 13.</a:t>
            </a:r>
            <a:endParaRPr lang="en-GB" sz="1600" dirty="0">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1000"/>
              </a:spcAft>
            </a:pPr>
            <a:r>
              <a:rPr lang="en-GB" b="1" u="sng" dirty="0">
                <a:latin typeface="Gill Sans MT" panose="020B0502020104020203" pitchFamily="34" charset="0"/>
                <a:ea typeface="Calibri" panose="020F0502020204030204" pitchFamily="34" charset="0"/>
                <a:cs typeface="Times New Roman" panose="02020603050405020304" pitchFamily="18" charset="0"/>
              </a:rPr>
              <a:t>Course breakdown</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p:txBody>
      </p:sp>
      <p:graphicFrame>
        <p:nvGraphicFramePr>
          <p:cNvPr id="8" name="Table 7"/>
          <p:cNvGraphicFramePr>
            <a:graphicFrameLocks noGrp="1"/>
          </p:cNvGraphicFramePr>
          <p:nvPr>
            <p:extLst>
              <p:ext uri="{D42A27DB-BD31-4B8C-83A1-F6EECF244321}">
                <p14:modId xmlns:p14="http://schemas.microsoft.com/office/powerpoint/2010/main" val="2503008517"/>
              </p:ext>
            </p:extLst>
          </p:nvPr>
        </p:nvGraphicFramePr>
        <p:xfrm>
          <a:off x="647564" y="3465729"/>
          <a:ext cx="7776864" cy="2652986"/>
        </p:xfrm>
        <a:graphic>
          <a:graphicData uri="http://schemas.openxmlformats.org/drawingml/2006/table">
            <a:tbl>
              <a:tblPr firstRow="1" firstCol="1" bandRow="1"/>
              <a:tblGrid>
                <a:gridCol w="1683153">
                  <a:extLst>
                    <a:ext uri="{9D8B030D-6E8A-4147-A177-3AD203B41FA5}">
                      <a16:colId xmlns:a16="http://schemas.microsoft.com/office/drawing/2014/main" val="20000"/>
                    </a:ext>
                  </a:extLst>
                </a:gridCol>
                <a:gridCol w="2031237">
                  <a:extLst>
                    <a:ext uri="{9D8B030D-6E8A-4147-A177-3AD203B41FA5}">
                      <a16:colId xmlns:a16="http://schemas.microsoft.com/office/drawing/2014/main" val="20001"/>
                    </a:ext>
                  </a:extLst>
                </a:gridCol>
                <a:gridCol w="2031237">
                  <a:extLst>
                    <a:ext uri="{9D8B030D-6E8A-4147-A177-3AD203B41FA5}">
                      <a16:colId xmlns:a16="http://schemas.microsoft.com/office/drawing/2014/main" val="20002"/>
                    </a:ext>
                  </a:extLst>
                </a:gridCol>
                <a:gridCol w="2031237">
                  <a:extLst>
                    <a:ext uri="{9D8B030D-6E8A-4147-A177-3AD203B41FA5}">
                      <a16:colId xmlns:a16="http://schemas.microsoft.com/office/drawing/2014/main" val="20003"/>
                    </a:ext>
                  </a:extLst>
                </a:gridCol>
              </a:tblGrid>
              <a:tr h="1050666">
                <a:tc>
                  <a:txBody>
                    <a:bodyPr/>
                    <a:lstStyle/>
                    <a:p>
                      <a:pPr algn="ctr">
                        <a:lnSpc>
                          <a:spcPct val="115000"/>
                        </a:lnSpc>
                        <a:spcAft>
                          <a:spcPts val="0"/>
                        </a:spcAft>
                      </a:pPr>
                      <a:r>
                        <a:rPr lang="en-GB" sz="1800" b="1" dirty="0">
                          <a:effectLst/>
                          <a:latin typeface="Gill Sans MT" panose="020B0502020104020203" pitchFamily="34" charset="0"/>
                          <a:ea typeface="Calibri" panose="020F0502020204030204" pitchFamily="34" charset="0"/>
                          <a:cs typeface="Times New Roman" panose="02020603050405020304" pitchFamily="18" charset="0"/>
                        </a:rPr>
                        <a:t>Examination</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a:lnSpc>
                          <a:spcPct val="115000"/>
                        </a:lnSpc>
                        <a:spcAft>
                          <a:spcPts val="0"/>
                        </a:spcAft>
                      </a:pPr>
                      <a:r>
                        <a:rPr lang="en-GB" sz="1800" b="1" dirty="0">
                          <a:effectLst/>
                          <a:latin typeface="Gill Sans MT" panose="020B0502020104020203" pitchFamily="34" charset="0"/>
                          <a:ea typeface="Calibri" panose="020F0502020204030204" pitchFamily="34" charset="0"/>
                          <a:cs typeface="Times New Roman" panose="02020603050405020304" pitchFamily="18" charset="0"/>
                        </a:rPr>
                        <a:t>Periodic table, elements and physical chemistry (01)</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a:lnSpc>
                          <a:spcPct val="115000"/>
                        </a:lnSpc>
                        <a:spcAft>
                          <a:spcPts val="0"/>
                        </a:spcAft>
                      </a:pPr>
                      <a:r>
                        <a:rPr lang="en-GB" sz="1800" b="1" dirty="0">
                          <a:effectLst/>
                          <a:latin typeface="Gill Sans MT" panose="020B0502020104020203" pitchFamily="34" charset="0"/>
                          <a:ea typeface="Calibri" panose="020F0502020204030204" pitchFamily="34" charset="0"/>
                          <a:cs typeface="Times New Roman" panose="02020603050405020304" pitchFamily="18" charset="0"/>
                        </a:rPr>
                        <a:t>Synthesis and analytical techniques (02)</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a:lnSpc>
                          <a:spcPct val="115000"/>
                        </a:lnSpc>
                        <a:spcAft>
                          <a:spcPts val="0"/>
                        </a:spcAft>
                      </a:pPr>
                      <a:r>
                        <a:rPr lang="en-GB" sz="1800" b="1">
                          <a:effectLst/>
                          <a:latin typeface="Gill Sans MT" panose="020B0502020104020203" pitchFamily="34" charset="0"/>
                          <a:ea typeface="Calibri" panose="020F0502020204030204" pitchFamily="34" charset="0"/>
                          <a:cs typeface="Times New Roman" panose="02020603050405020304" pitchFamily="18" charset="0"/>
                        </a:rPr>
                        <a:t>Unified Chemistry (03)</a:t>
                      </a:r>
                      <a:endParaRPr lang="en-GB"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extLst>
                  <a:ext uri="{0D108BD9-81ED-4DB2-BD59-A6C34878D82A}">
                    <a16:rowId xmlns:a16="http://schemas.microsoft.com/office/drawing/2014/main" val="10000"/>
                  </a:ext>
                </a:extLst>
              </a:tr>
              <a:tr h="799802">
                <a:tc>
                  <a:txBody>
                    <a:bodyPr/>
                    <a:lstStyle/>
                    <a:p>
                      <a:pPr algn="ctr">
                        <a:lnSpc>
                          <a:spcPct val="115000"/>
                        </a:lnSpc>
                        <a:spcAft>
                          <a:spcPts val="0"/>
                        </a:spcAft>
                      </a:pPr>
                      <a:r>
                        <a:rPr lang="en-GB" sz="1800">
                          <a:effectLst/>
                          <a:latin typeface="Gill Sans MT" panose="020B0502020104020203" pitchFamily="34" charset="0"/>
                          <a:ea typeface="Calibri" panose="020F0502020204030204" pitchFamily="34" charset="0"/>
                          <a:cs typeface="Times New Roman" panose="02020603050405020304" pitchFamily="18" charset="0"/>
                        </a:rPr>
                        <a:t> </a:t>
                      </a:r>
                      <a:endParaRPr lang="en-GB"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a:lnSpc>
                          <a:spcPct val="115000"/>
                        </a:lnSpc>
                        <a:spcAft>
                          <a:spcPts val="0"/>
                        </a:spcAft>
                      </a:pPr>
                      <a:r>
                        <a:rPr lang="en-GB" sz="1800" dirty="0">
                          <a:effectLst/>
                          <a:latin typeface="Gill Sans MT" panose="020B0502020104020203" pitchFamily="34" charset="0"/>
                          <a:ea typeface="Calibri" panose="020F0502020204030204" pitchFamily="34" charset="0"/>
                          <a:cs typeface="Times New Roman" panose="02020603050405020304" pitchFamily="18" charset="0"/>
                        </a:rPr>
                        <a:t>Written Examination</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a:lnSpc>
                          <a:spcPct val="115000"/>
                        </a:lnSpc>
                        <a:spcAft>
                          <a:spcPts val="0"/>
                        </a:spcAft>
                      </a:pPr>
                      <a:r>
                        <a:rPr lang="en-GB" sz="1800" dirty="0">
                          <a:effectLst/>
                          <a:latin typeface="Gill Sans MT" panose="020B0502020104020203" pitchFamily="34" charset="0"/>
                          <a:ea typeface="Calibri" panose="020F0502020204030204" pitchFamily="34" charset="0"/>
                          <a:cs typeface="Times New Roman" panose="02020603050405020304" pitchFamily="18" charset="0"/>
                        </a:rPr>
                        <a:t>Written Examination</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a:lnSpc>
                          <a:spcPct val="115000"/>
                        </a:lnSpc>
                        <a:spcAft>
                          <a:spcPts val="0"/>
                        </a:spcAft>
                      </a:pPr>
                      <a:r>
                        <a:rPr lang="en-GB" sz="1800">
                          <a:effectLst/>
                          <a:latin typeface="Gill Sans MT" panose="020B0502020104020203" pitchFamily="34" charset="0"/>
                          <a:ea typeface="Calibri" panose="020F0502020204030204" pitchFamily="34" charset="0"/>
                          <a:cs typeface="Times New Roman" panose="02020603050405020304" pitchFamily="18" charset="0"/>
                        </a:rPr>
                        <a:t>Written Examination</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extLst>
                  <a:ext uri="{0D108BD9-81ED-4DB2-BD59-A6C34878D82A}">
                    <a16:rowId xmlns:a16="http://schemas.microsoft.com/office/drawing/2014/main" val="10001"/>
                  </a:ext>
                </a:extLst>
              </a:tr>
              <a:tr h="525796">
                <a:tc>
                  <a:txBody>
                    <a:bodyPr/>
                    <a:lstStyle/>
                    <a:p>
                      <a:pPr algn="ctr">
                        <a:lnSpc>
                          <a:spcPct val="115000"/>
                        </a:lnSpc>
                        <a:spcAft>
                          <a:spcPts val="0"/>
                        </a:spcAft>
                      </a:pPr>
                      <a:r>
                        <a:rPr lang="en-GB" sz="1800" b="1">
                          <a:effectLst/>
                          <a:latin typeface="Gill Sans MT" panose="020B0502020104020203" pitchFamily="34" charset="0"/>
                          <a:ea typeface="Calibri" panose="020F0502020204030204" pitchFamily="34" charset="0"/>
                          <a:cs typeface="Times New Roman" panose="02020603050405020304" pitchFamily="18" charset="0"/>
                        </a:rPr>
                        <a:t>% of final mark</a:t>
                      </a:r>
                      <a:endParaRPr lang="en-GB"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a:lnSpc>
                          <a:spcPct val="115000"/>
                        </a:lnSpc>
                        <a:spcAft>
                          <a:spcPts val="0"/>
                        </a:spcAft>
                      </a:pPr>
                      <a:r>
                        <a:rPr lang="en-GB" sz="1800" b="1">
                          <a:effectLst/>
                          <a:latin typeface="Gill Sans MT" panose="020B0502020104020203" pitchFamily="34" charset="0"/>
                          <a:ea typeface="Calibri" panose="020F0502020204030204" pitchFamily="34" charset="0"/>
                          <a:cs typeface="Times New Roman" panose="02020603050405020304" pitchFamily="18" charset="0"/>
                        </a:rPr>
                        <a:t>37%</a:t>
                      </a:r>
                      <a:endParaRPr lang="en-GB"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a:lnSpc>
                          <a:spcPct val="115000"/>
                        </a:lnSpc>
                        <a:spcAft>
                          <a:spcPts val="0"/>
                        </a:spcAft>
                      </a:pPr>
                      <a:r>
                        <a:rPr lang="en-GB" sz="1800" b="1">
                          <a:effectLst/>
                          <a:latin typeface="Gill Sans MT" panose="020B0502020104020203" pitchFamily="34" charset="0"/>
                          <a:ea typeface="Calibri" panose="020F0502020204030204" pitchFamily="34" charset="0"/>
                          <a:cs typeface="Times New Roman" panose="02020603050405020304" pitchFamily="18" charset="0"/>
                        </a:rPr>
                        <a:t>37%</a:t>
                      </a:r>
                      <a:endParaRPr lang="en-GB"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a:lnSpc>
                          <a:spcPct val="115000"/>
                        </a:lnSpc>
                        <a:spcAft>
                          <a:spcPts val="0"/>
                        </a:spcAft>
                      </a:pPr>
                      <a:r>
                        <a:rPr lang="en-GB" sz="1800" b="1" dirty="0">
                          <a:effectLst/>
                          <a:latin typeface="Gill Sans MT" panose="020B0502020104020203" pitchFamily="34" charset="0"/>
                          <a:ea typeface="Calibri" panose="020F0502020204030204" pitchFamily="34" charset="0"/>
                          <a:cs typeface="Times New Roman" panose="02020603050405020304" pitchFamily="18" charset="0"/>
                        </a:rPr>
                        <a:t>26%</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349681691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tile tx="0" ty="0" sx="100000" sy="100000" flip="none" algn="tl"/>
        </a:blipFill>
        <a:effectLst/>
      </p:bgPr>
    </p:bg>
    <p:spTree>
      <p:nvGrpSpPr>
        <p:cNvPr id="1" name=""/>
        <p:cNvGrpSpPr/>
        <p:nvPr/>
      </p:nvGrpSpPr>
      <p:grpSpPr>
        <a:xfrm>
          <a:off x="0" y="0"/>
          <a:ext cx="0" cy="0"/>
          <a:chOff x="0" y="0"/>
          <a:chExt cx="0" cy="0"/>
        </a:xfrm>
      </p:grpSpPr>
      <p:sp>
        <p:nvSpPr>
          <p:cNvPr id="119813" name="Text Box 5"/>
          <p:cNvSpPr txBox="1">
            <a:spLocks noChangeArrowheads="1"/>
          </p:cNvSpPr>
          <p:nvPr/>
        </p:nvSpPr>
        <p:spPr bwMode="auto">
          <a:xfrm>
            <a:off x="520700" y="266700"/>
            <a:ext cx="8115300" cy="396875"/>
          </a:xfrm>
          <a:prstGeom prst="rect">
            <a:avLst/>
          </a:prstGeom>
          <a:noFill/>
          <a:ln w="9525">
            <a:noFill/>
            <a:miter lim="800000"/>
            <a:headEnd/>
            <a:tailEnd/>
          </a:ln>
          <a:effectLst/>
        </p:spPr>
        <p:txBody>
          <a:bodyPr>
            <a:spAutoFit/>
          </a:bodyPr>
          <a:lstStyle/>
          <a:p>
            <a:pPr marL="0" marR="0" lvl="0" indent="0" algn="ctr" defTabSz="914400" eaLnBrk="1" fontAlgn="auto" latinLnBrk="0" hangingPunct="1">
              <a:lnSpc>
                <a:spcPct val="100000"/>
              </a:lnSpc>
              <a:spcBef>
                <a:spcPct val="50000"/>
              </a:spcBef>
              <a:spcAft>
                <a:spcPts val="0"/>
              </a:spcAft>
              <a:buClrTx/>
              <a:buSzTx/>
              <a:buFontTx/>
              <a:buNone/>
              <a:tabLst/>
              <a:defRPr/>
            </a:pPr>
            <a:r>
              <a:rPr kumimoji="0" lang="en-US" sz="2000" b="1" i="0" u="none" strike="noStrike" kern="0" cap="none" spc="0" normalizeH="0" baseline="0" noProof="0">
                <a:ln>
                  <a:noFill/>
                </a:ln>
                <a:solidFill>
                  <a:srgbClr val="000066"/>
                </a:solidFill>
                <a:effectLst>
                  <a:outerShdw blurRad="38100" dist="38100" dir="2700000" algn="tl">
                    <a:srgbClr val="000000"/>
                  </a:outerShdw>
                </a:effectLst>
                <a:uLnTx/>
                <a:uFillTx/>
                <a:latin typeface="Arial" charset="0"/>
              </a:rPr>
              <a:t>SHAPES OF ORBITALS</a:t>
            </a:r>
            <a:endParaRPr kumimoji="0" lang="en-US" sz="3200" b="1" i="0" u="none" strike="noStrike" kern="0" cap="none" spc="0" normalizeH="0" baseline="0" noProof="0">
              <a:ln>
                <a:noFill/>
              </a:ln>
              <a:solidFill>
                <a:srgbClr val="000066"/>
              </a:solidFill>
              <a:effectLst>
                <a:outerShdw blurRad="38100" dist="38100" dir="2700000" algn="tl">
                  <a:srgbClr val="000000"/>
                </a:outerShdw>
              </a:effectLst>
              <a:uLnTx/>
              <a:uFillTx/>
              <a:latin typeface="Arial" charset="0"/>
            </a:endParaRPr>
          </a:p>
        </p:txBody>
      </p:sp>
      <p:pic>
        <p:nvPicPr>
          <p:cNvPr id="13315" name="Picture 8" descr="alld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66900" y="1335088"/>
            <a:ext cx="5524500" cy="3698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316" name="Text Box 9"/>
          <p:cNvSpPr txBox="1">
            <a:spLocks noChangeArrowheads="1"/>
          </p:cNvSpPr>
          <p:nvPr/>
        </p:nvSpPr>
        <p:spPr bwMode="auto">
          <a:xfrm>
            <a:off x="3278188" y="788988"/>
            <a:ext cx="2586037"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marL="0" marR="0" lvl="0" indent="0" algn="ctr" defTabSz="914400" eaLnBrk="1" fontAlgn="auto" latinLnBrk="0" hangingPunct="1">
              <a:lnSpc>
                <a:spcPct val="100000"/>
              </a:lnSpc>
              <a:spcBef>
                <a:spcPct val="50000"/>
              </a:spcBef>
              <a:spcAft>
                <a:spcPts val="0"/>
              </a:spcAft>
              <a:buClrTx/>
              <a:buSzTx/>
              <a:buFontTx/>
              <a:buNone/>
              <a:tabLst/>
              <a:defRPr/>
            </a:pPr>
            <a:r>
              <a:rPr kumimoji="0" lang="en-US" altLang="en-US" sz="2400" b="1" i="1" u="none" strike="noStrike" kern="0" cap="none" spc="0" normalizeH="0" baseline="0" noProof="0">
                <a:ln>
                  <a:noFill/>
                </a:ln>
                <a:solidFill>
                  <a:schemeClr val="tx1"/>
                </a:solidFill>
                <a:effectLst/>
                <a:uLnTx/>
                <a:uFillTx/>
                <a:latin typeface="Arial" panose="020B0604020202020204" pitchFamily="34" charset="0"/>
              </a:rPr>
              <a:t>d</a:t>
            </a:r>
            <a:r>
              <a:rPr kumimoji="0" lang="en-US" altLang="en-US" sz="2400" b="1" i="0" u="none" strike="noStrike" kern="0" cap="none" spc="0" normalizeH="0" baseline="0" noProof="0">
                <a:ln>
                  <a:noFill/>
                </a:ln>
                <a:solidFill>
                  <a:schemeClr val="tx1"/>
                </a:solidFill>
                <a:effectLst/>
                <a:uLnTx/>
                <a:uFillTx/>
                <a:latin typeface="Arial" panose="020B0604020202020204" pitchFamily="34" charset="0"/>
              </a:rPr>
              <a:t> orbitals</a:t>
            </a:r>
            <a:endParaRPr kumimoji="0" lang="en-US" altLang="en-US" sz="2400" b="0" i="0" u="none" strike="noStrike" kern="0" cap="none" spc="0" normalizeH="0" baseline="0" noProof="0">
              <a:ln>
                <a:noFill/>
              </a:ln>
              <a:solidFill>
                <a:schemeClr val="tx1"/>
              </a:solidFill>
              <a:effectLst/>
              <a:uLnTx/>
              <a:uFillTx/>
              <a:latin typeface="Arial" panose="020B0604020202020204" pitchFamily="34" charset="0"/>
            </a:endParaRPr>
          </a:p>
        </p:txBody>
      </p:sp>
      <p:sp>
        <p:nvSpPr>
          <p:cNvPr id="13317" name="Text Box 10"/>
          <p:cNvSpPr txBox="1">
            <a:spLocks noChangeArrowheads="1"/>
          </p:cNvSpPr>
          <p:nvPr/>
        </p:nvSpPr>
        <p:spPr bwMode="auto">
          <a:xfrm>
            <a:off x="1266825" y="5222875"/>
            <a:ext cx="6469063" cy="779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marL="0" marR="0" lvl="0" indent="0" defTabSz="914400" eaLnBrk="1" fontAlgn="auto" latinLnBrk="0" hangingPunct="1">
              <a:lnSpc>
                <a:spcPct val="100000"/>
              </a:lnSpc>
              <a:spcBef>
                <a:spcPct val="50000"/>
              </a:spcBef>
              <a:spcAft>
                <a:spcPts val="0"/>
              </a:spcAft>
              <a:buClrTx/>
              <a:buSzTx/>
              <a:buFontTx/>
              <a:buChar char="•"/>
              <a:tabLst/>
              <a:defRPr/>
            </a:pPr>
            <a:r>
              <a:rPr kumimoji="0" lang="en-US" altLang="en-US" sz="1800" b="1" i="0" u="none" strike="noStrike" kern="0" cap="none" spc="0" normalizeH="0" baseline="0" noProof="0">
                <a:ln>
                  <a:noFill/>
                </a:ln>
                <a:solidFill>
                  <a:schemeClr val="tx1"/>
                </a:solidFill>
                <a:effectLst/>
                <a:uLnTx/>
                <a:uFillTx/>
                <a:latin typeface="Arial" panose="020B0604020202020204" pitchFamily="34" charset="0"/>
              </a:rPr>
              <a:t> various shapes</a:t>
            </a:r>
          </a:p>
          <a:p>
            <a:pPr marL="0" marR="0" lvl="0" indent="0" defTabSz="914400" eaLnBrk="1" fontAlgn="auto" latinLnBrk="0" hangingPunct="1">
              <a:lnSpc>
                <a:spcPct val="100000"/>
              </a:lnSpc>
              <a:spcBef>
                <a:spcPct val="50000"/>
              </a:spcBef>
              <a:spcAft>
                <a:spcPts val="0"/>
              </a:spcAft>
              <a:buClrTx/>
              <a:buSzTx/>
              <a:buFontTx/>
              <a:buChar char="•"/>
              <a:tabLst/>
              <a:defRPr/>
            </a:pPr>
            <a:r>
              <a:rPr kumimoji="0" lang="en-US" altLang="en-US" sz="1800" b="1" i="0" u="none" strike="noStrike" kern="0" cap="none" spc="0" normalizeH="0" baseline="0" noProof="0">
                <a:ln>
                  <a:noFill/>
                </a:ln>
                <a:solidFill>
                  <a:schemeClr val="tx1"/>
                </a:solidFill>
                <a:effectLst/>
                <a:uLnTx/>
                <a:uFillTx/>
                <a:latin typeface="Arial" panose="020B0604020202020204" pitchFamily="34" charset="0"/>
              </a:rPr>
              <a:t> five occur in energy levels except the first and second</a:t>
            </a:r>
            <a:endParaRPr kumimoji="0" lang="en-US" altLang="en-US" sz="1600" b="1" i="0" u="none" strike="noStrike" kern="0" cap="none" spc="0" normalizeH="0" baseline="0" noProof="0">
              <a:ln>
                <a:noFill/>
              </a:ln>
              <a:solidFill>
                <a:schemeClr val="tx1"/>
              </a:solidFill>
              <a:effectLst/>
              <a:uLnTx/>
              <a:uFillTx/>
              <a:latin typeface="Verdana" panose="020B0604030504040204" pitchFamily="34" charset="0"/>
            </a:endParaRPr>
          </a:p>
        </p:txBody>
      </p:sp>
      <p:sp>
        <p:nvSpPr>
          <p:cNvPr id="13318" name="Line 11"/>
          <p:cNvSpPr>
            <a:spLocks noChangeShapeType="1"/>
          </p:cNvSpPr>
          <p:nvPr/>
        </p:nvSpPr>
        <p:spPr bwMode="auto">
          <a:xfrm>
            <a:off x="8826500" y="6604000"/>
            <a:ext cx="190500" cy="1588"/>
          </a:xfrm>
          <a:prstGeom prst="line">
            <a:avLst/>
          </a:prstGeom>
          <a:noFill/>
          <a:ln w="76200">
            <a:solidFill>
              <a:schemeClr val="bg2"/>
            </a:solidFill>
            <a:round/>
            <a:headEnd/>
            <a:tailEnd type="triangle" w="med" len="med"/>
          </a:ln>
          <a:extLst>
            <a:ext uri="{909E8E84-426E-40DD-AFC4-6F175D3DCCD1}">
              <a14:hiddenFill xmlns:a14="http://schemas.microsoft.com/office/drawing/2010/main">
                <a:noFill/>
              </a14:hiddenFill>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ysClr val="windowText" lastClr="000000"/>
              </a:solidFill>
              <a:effectLst/>
              <a:uLnTx/>
              <a:uFillTx/>
            </a:endParaRPr>
          </a:p>
        </p:txBody>
      </p:sp>
      <p:sp>
        <p:nvSpPr>
          <p:cNvPr id="13319" name="AutoShape 12">
            <a:hlinkClick r:id="" action="ppaction://hlinkshowjump?jump=nextslide" highlightClick="1"/>
          </p:cNvPr>
          <p:cNvSpPr>
            <a:spLocks noChangeArrowheads="1"/>
          </p:cNvSpPr>
          <p:nvPr/>
        </p:nvSpPr>
        <p:spPr bwMode="auto">
          <a:xfrm>
            <a:off x="8661400" y="6413500"/>
            <a:ext cx="457200" cy="393700"/>
          </a:xfrm>
          <a:prstGeom prst="actionButtonBlank">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altLang="en-US" sz="2400" b="0" i="0" u="none" strike="noStrike" kern="0" cap="none" spc="0" normalizeH="0" baseline="0" noProof="0">
              <a:ln>
                <a:noFill/>
              </a:ln>
              <a:solidFill>
                <a:schemeClr val="tx1"/>
              </a:solidFill>
              <a:effectLst/>
              <a:uLnTx/>
              <a:uFillTx/>
              <a:latin typeface="Times New Roman" panose="02020603050405020304" pitchFamily="18" charset="0"/>
            </a:endParaRPr>
          </a:p>
        </p:txBody>
      </p:sp>
      <p:sp>
        <p:nvSpPr>
          <p:cNvPr id="13320" name="Line 13"/>
          <p:cNvSpPr>
            <a:spLocks noChangeShapeType="1"/>
          </p:cNvSpPr>
          <p:nvPr/>
        </p:nvSpPr>
        <p:spPr bwMode="auto">
          <a:xfrm flipH="1">
            <a:off x="139700" y="6604000"/>
            <a:ext cx="190500" cy="0"/>
          </a:xfrm>
          <a:prstGeom prst="line">
            <a:avLst/>
          </a:prstGeom>
          <a:noFill/>
          <a:ln w="76200">
            <a:solidFill>
              <a:schemeClr val="bg2"/>
            </a:solidFill>
            <a:round/>
            <a:headEnd/>
            <a:tailEnd type="triangle" w="med" len="med"/>
          </a:ln>
          <a:extLst>
            <a:ext uri="{909E8E84-426E-40DD-AFC4-6F175D3DCCD1}">
              <a14:hiddenFill xmlns:a14="http://schemas.microsoft.com/office/drawing/2010/main">
                <a:noFill/>
              </a14:hiddenFill>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ysClr val="windowText" lastClr="000000"/>
              </a:solidFill>
              <a:effectLst/>
              <a:uLnTx/>
              <a:uFillTx/>
            </a:endParaRPr>
          </a:p>
        </p:txBody>
      </p:sp>
      <p:sp>
        <p:nvSpPr>
          <p:cNvPr id="13321" name="AutoShape 14">
            <a:hlinkClick r:id="" action="ppaction://hlinkshowjump?jump=previousslide" highlightClick="1"/>
          </p:cNvPr>
          <p:cNvSpPr>
            <a:spLocks noChangeArrowheads="1"/>
          </p:cNvSpPr>
          <p:nvPr/>
        </p:nvSpPr>
        <p:spPr bwMode="auto">
          <a:xfrm>
            <a:off x="139700" y="6413500"/>
            <a:ext cx="342900" cy="393700"/>
          </a:xfrm>
          <a:prstGeom prst="actionButtonBlank">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altLang="en-US" sz="2400" b="0" i="0" u="none" strike="noStrike" kern="0" cap="none" spc="0" normalizeH="0" baseline="0" noProof="0">
              <a:ln>
                <a:noFill/>
              </a:ln>
              <a:solidFill>
                <a:schemeClr val="tx1"/>
              </a:solidFill>
              <a:effectLst/>
              <a:uLnTx/>
              <a:uFillTx/>
              <a:latin typeface="Times New Roman" panose="02020603050405020304" pitchFamily="18" charset="0"/>
            </a:endParaRPr>
          </a:p>
        </p:txBody>
      </p:sp>
    </p:spTree>
    <p:extLst>
      <p:ext uri="{BB962C8B-B14F-4D97-AF65-F5344CB8AC3E}">
        <p14:creationId xmlns:p14="http://schemas.microsoft.com/office/powerpoint/2010/main" val="1387034578"/>
      </p:ext>
    </p:extLst>
  </p:cSld>
  <p:clrMapOvr>
    <a:masterClrMapping/>
  </p:clrMapOvr>
  <p:transition advClick="0"/>
</p:sld>
</file>

<file path=ppt/slides/slide21.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tile tx="0" ty="0" sx="100000" sy="100000" flip="none" algn="tl"/>
        </a:blipFill>
        <a:effectLst/>
      </p:bgPr>
    </p:bg>
    <p:spTree>
      <p:nvGrpSpPr>
        <p:cNvPr id="1" name=""/>
        <p:cNvGrpSpPr/>
        <p:nvPr/>
      </p:nvGrpSpPr>
      <p:grpSpPr>
        <a:xfrm>
          <a:off x="0" y="0"/>
          <a:ext cx="0" cy="0"/>
          <a:chOff x="0" y="0"/>
          <a:chExt cx="0" cy="0"/>
        </a:xfrm>
      </p:grpSpPr>
      <p:sp>
        <p:nvSpPr>
          <p:cNvPr id="14338" name="Text Box 151"/>
          <p:cNvSpPr txBox="1">
            <a:spLocks noChangeArrowheads="1"/>
          </p:cNvSpPr>
          <p:nvPr/>
        </p:nvSpPr>
        <p:spPr bwMode="auto">
          <a:xfrm>
            <a:off x="425450" y="5557838"/>
            <a:ext cx="8331200" cy="825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marL="0" marR="0" lvl="0" indent="0" defTabSz="914400" eaLnBrk="1" fontAlgn="auto" latinLnBrk="0" hangingPunct="1">
              <a:lnSpc>
                <a:spcPct val="100000"/>
              </a:lnSpc>
              <a:spcBef>
                <a:spcPct val="50000"/>
              </a:spcBef>
              <a:spcAft>
                <a:spcPts val="0"/>
              </a:spcAft>
              <a:buClrTx/>
              <a:buSzTx/>
              <a:buFontTx/>
              <a:buNone/>
              <a:tabLst/>
              <a:defRPr/>
            </a:pPr>
            <a:r>
              <a:rPr kumimoji="0" lang="en-US" altLang="en-US" sz="1600" b="1" i="0" u="none" strike="noStrike" kern="0" cap="none" spc="0" normalizeH="0" baseline="0" noProof="0">
                <a:ln>
                  <a:noFill/>
                </a:ln>
                <a:solidFill>
                  <a:schemeClr val="tx1"/>
                </a:solidFill>
                <a:effectLst/>
                <a:uLnTx/>
                <a:uFillTx/>
                <a:latin typeface="Arial" panose="020B0604020202020204" pitchFamily="34" charset="0"/>
              </a:rPr>
              <a:t>Orbitals are not filled in numerical order because the principal energy levels get closer together as you get further from the nucleus.  This results in overlap of sub levels. The first example occurs when the </a:t>
            </a:r>
            <a:r>
              <a:rPr kumimoji="0" lang="en-US" altLang="en-US" sz="1600" b="1" i="0" u="none" strike="noStrike" kern="0" cap="none" spc="0" normalizeH="0" baseline="0" noProof="0">
                <a:ln>
                  <a:noFill/>
                </a:ln>
                <a:solidFill>
                  <a:srgbClr val="CC0000"/>
                </a:solidFill>
                <a:effectLst/>
                <a:uLnTx/>
                <a:uFillTx/>
                <a:latin typeface="Arial" panose="020B0604020202020204" pitchFamily="34" charset="0"/>
              </a:rPr>
              <a:t>4s orbital is filled before the 3d orbitals</a:t>
            </a:r>
            <a:r>
              <a:rPr kumimoji="0" lang="en-US" altLang="en-US" sz="1600" b="1" i="0" u="none" strike="noStrike" kern="0" cap="none" spc="0" normalizeH="0" baseline="0" noProof="0">
                <a:ln>
                  <a:noFill/>
                </a:ln>
                <a:solidFill>
                  <a:schemeClr val="tx1"/>
                </a:solidFill>
                <a:effectLst/>
                <a:uLnTx/>
                <a:uFillTx/>
                <a:latin typeface="Arial" panose="020B0604020202020204" pitchFamily="34" charset="0"/>
              </a:rPr>
              <a:t>.</a:t>
            </a:r>
          </a:p>
        </p:txBody>
      </p:sp>
      <p:grpSp>
        <p:nvGrpSpPr>
          <p:cNvPr id="14339" name="Group 181"/>
          <p:cNvGrpSpPr>
            <a:grpSpLocks/>
          </p:cNvGrpSpPr>
          <p:nvPr/>
        </p:nvGrpSpPr>
        <p:grpSpPr bwMode="auto">
          <a:xfrm>
            <a:off x="465138" y="825500"/>
            <a:ext cx="3122612" cy="4562475"/>
            <a:chOff x="293" y="520"/>
            <a:chExt cx="1967" cy="2874"/>
          </a:xfrm>
        </p:grpSpPr>
        <p:sp>
          <p:nvSpPr>
            <p:cNvPr id="14346" name="Line 3"/>
            <p:cNvSpPr>
              <a:spLocks noChangeShapeType="1"/>
            </p:cNvSpPr>
            <p:nvPr/>
          </p:nvSpPr>
          <p:spPr bwMode="auto">
            <a:xfrm flipV="1">
              <a:off x="2260" y="839"/>
              <a:ext cx="0" cy="2378"/>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ysClr val="windowText" lastClr="000000"/>
                </a:solidFill>
                <a:effectLst/>
                <a:uLnTx/>
                <a:uFillTx/>
              </a:endParaRPr>
            </a:p>
          </p:txBody>
        </p:sp>
        <p:sp>
          <p:nvSpPr>
            <p:cNvPr id="14347" name="Text Box 67"/>
            <p:cNvSpPr txBox="1">
              <a:spLocks noChangeArrowheads="1"/>
            </p:cNvSpPr>
            <p:nvPr/>
          </p:nvSpPr>
          <p:spPr bwMode="auto">
            <a:xfrm rot="-5400000">
              <a:off x="802" y="1976"/>
              <a:ext cx="2663"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marL="0" marR="0" lvl="0" indent="0" algn="ctr" defTabSz="914400" eaLnBrk="1" fontAlgn="auto" latinLnBrk="0" hangingPunct="1">
                <a:lnSpc>
                  <a:spcPct val="100000"/>
                </a:lnSpc>
                <a:spcBef>
                  <a:spcPct val="50000"/>
                </a:spcBef>
                <a:spcAft>
                  <a:spcPts val="0"/>
                </a:spcAft>
                <a:buClrTx/>
                <a:buSzTx/>
                <a:buFontTx/>
                <a:buNone/>
                <a:tabLst/>
                <a:defRPr/>
              </a:pPr>
              <a:r>
                <a:rPr kumimoji="0" lang="en-US" altLang="en-US" sz="1200" b="1" i="0" u="none" strike="noStrike" kern="0" cap="none" spc="0" normalizeH="0" baseline="0" noProof="0">
                  <a:ln>
                    <a:noFill/>
                  </a:ln>
                  <a:solidFill>
                    <a:schemeClr val="tx1"/>
                  </a:solidFill>
                  <a:effectLst/>
                  <a:uLnTx/>
                  <a:uFillTx/>
                  <a:latin typeface="Arial" panose="020B0604020202020204" pitchFamily="34" charset="0"/>
                </a:rPr>
                <a:t>INCREASING ENERGY / DISTANCE FROM NUCLEUS</a:t>
              </a:r>
            </a:p>
          </p:txBody>
        </p:sp>
        <p:sp>
          <p:nvSpPr>
            <p:cNvPr id="14348" name="Line 72"/>
            <p:cNvSpPr>
              <a:spLocks noChangeShapeType="1"/>
            </p:cNvSpPr>
            <p:nvPr/>
          </p:nvSpPr>
          <p:spPr bwMode="auto">
            <a:xfrm>
              <a:off x="552" y="3126"/>
              <a:ext cx="227" cy="0"/>
            </a:xfrm>
            <a:prstGeom prst="line">
              <a:avLst/>
            </a:prstGeom>
            <a:noFill/>
            <a:ln w="44450">
              <a:solidFill>
                <a:srgbClr val="FF0066"/>
              </a:solidFill>
              <a:round/>
              <a:headEnd/>
              <a:tailEnd/>
            </a:ln>
            <a:extLst>
              <a:ext uri="{909E8E84-426E-40DD-AFC4-6F175D3DCCD1}">
                <a14:hiddenFill xmlns:a14="http://schemas.microsoft.com/office/drawing/2010/main">
                  <a:noFill/>
                </a14:hiddenFill>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ysClr val="windowText" lastClr="000000"/>
                </a:solidFill>
                <a:effectLst/>
                <a:uLnTx/>
                <a:uFillTx/>
              </a:endParaRPr>
            </a:p>
          </p:txBody>
        </p:sp>
        <p:sp>
          <p:nvSpPr>
            <p:cNvPr id="14349" name="Line 73"/>
            <p:cNvSpPr>
              <a:spLocks noChangeShapeType="1"/>
            </p:cNvSpPr>
            <p:nvPr/>
          </p:nvSpPr>
          <p:spPr bwMode="auto">
            <a:xfrm>
              <a:off x="779" y="3126"/>
              <a:ext cx="700" cy="0"/>
            </a:xfrm>
            <a:prstGeom prst="line">
              <a:avLst/>
            </a:prstGeom>
            <a:noFill/>
            <a:ln w="9525" cap="rnd">
              <a:solidFill>
                <a:schemeClr val="tx1"/>
              </a:solidFill>
              <a:prstDash val="sysDot"/>
              <a:round/>
              <a:headEnd/>
              <a:tailEnd/>
            </a:ln>
            <a:extLst>
              <a:ext uri="{909E8E84-426E-40DD-AFC4-6F175D3DCCD1}">
                <a14:hiddenFill xmlns:a14="http://schemas.microsoft.com/office/drawing/2010/main">
                  <a:noFill/>
                </a14:hiddenFill>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ysClr val="windowText" lastClr="000000"/>
                </a:solidFill>
                <a:effectLst/>
                <a:uLnTx/>
                <a:uFillTx/>
              </a:endParaRPr>
            </a:p>
          </p:txBody>
        </p:sp>
        <p:sp>
          <p:nvSpPr>
            <p:cNvPr id="14350" name="Text Box 74"/>
            <p:cNvSpPr txBox="1">
              <a:spLocks noChangeArrowheads="1"/>
            </p:cNvSpPr>
            <p:nvPr/>
          </p:nvSpPr>
          <p:spPr bwMode="auto">
            <a:xfrm>
              <a:off x="304" y="3028"/>
              <a:ext cx="336"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marL="0" marR="0" lvl="0" indent="0" algn="ctr" defTabSz="914400" eaLnBrk="1" fontAlgn="auto" latinLnBrk="0" hangingPunct="1">
                <a:lnSpc>
                  <a:spcPct val="100000"/>
                </a:lnSpc>
                <a:spcBef>
                  <a:spcPct val="50000"/>
                </a:spcBef>
                <a:spcAft>
                  <a:spcPts val="0"/>
                </a:spcAft>
                <a:buClrTx/>
                <a:buSzTx/>
                <a:buFontTx/>
                <a:buNone/>
                <a:tabLst/>
                <a:defRPr/>
              </a:pPr>
              <a:r>
                <a:rPr kumimoji="0" lang="en-US" altLang="en-US" sz="1400" b="1" i="0" u="none" strike="noStrike" kern="0" cap="none" spc="0" normalizeH="0" baseline="0" noProof="0">
                  <a:ln>
                    <a:noFill/>
                  </a:ln>
                  <a:solidFill>
                    <a:schemeClr val="tx1"/>
                  </a:solidFill>
                  <a:effectLst/>
                  <a:uLnTx/>
                  <a:uFillTx/>
                  <a:latin typeface="Arial" panose="020B0604020202020204" pitchFamily="34" charset="0"/>
                </a:rPr>
                <a:t>1</a:t>
              </a:r>
              <a:endParaRPr kumimoji="0" lang="en-US" altLang="en-US" sz="1400" b="0" i="0" u="none" strike="noStrike" kern="0" cap="none" spc="0" normalizeH="0" baseline="0" noProof="0">
                <a:ln>
                  <a:noFill/>
                </a:ln>
                <a:solidFill>
                  <a:schemeClr val="tx1"/>
                </a:solidFill>
                <a:effectLst/>
                <a:uLnTx/>
                <a:uFillTx/>
                <a:latin typeface="Arial" panose="020B0604020202020204" pitchFamily="34" charset="0"/>
              </a:endParaRPr>
            </a:p>
          </p:txBody>
        </p:sp>
        <p:sp>
          <p:nvSpPr>
            <p:cNvPr id="14351" name="Text Box 75"/>
            <p:cNvSpPr txBox="1">
              <a:spLocks noChangeArrowheads="1"/>
            </p:cNvSpPr>
            <p:nvPr/>
          </p:nvSpPr>
          <p:spPr bwMode="auto">
            <a:xfrm>
              <a:off x="1471" y="3044"/>
              <a:ext cx="311"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marL="0" marR="0" lvl="0" indent="0" algn="ctr" defTabSz="914400" eaLnBrk="1" fontAlgn="auto" latinLnBrk="0" hangingPunct="1">
                <a:lnSpc>
                  <a:spcPct val="100000"/>
                </a:lnSpc>
                <a:spcBef>
                  <a:spcPct val="50000"/>
                </a:spcBef>
                <a:spcAft>
                  <a:spcPts val="0"/>
                </a:spcAft>
                <a:buClrTx/>
                <a:buSzTx/>
                <a:buFontTx/>
                <a:buNone/>
                <a:tabLst/>
                <a:defRPr/>
              </a:pPr>
              <a:r>
                <a:rPr kumimoji="0" lang="en-US" altLang="en-US" sz="1400" b="1" i="0" u="none" strike="noStrike" kern="0" cap="none" spc="0" normalizeH="0" baseline="0" noProof="0">
                  <a:ln>
                    <a:noFill/>
                  </a:ln>
                  <a:solidFill>
                    <a:schemeClr val="tx1"/>
                  </a:solidFill>
                  <a:effectLst/>
                  <a:uLnTx/>
                  <a:uFillTx/>
                  <a:latin typeface="Arial" panose="020B0604020202020204" pitchFamily="34" charset="0"/>
                </a:rPr>
                <a:t>1s</a:t>
              </a:r>
              <a:endParaRPr kumimoji="0" lang="en-US" altLang="en-US" sz="1400" b="0" i="0" u="none" strike="noStrike" kern="0" cap="none" spc="0" normalizeH="0" baseline="0" noProof="0">
                <a:ln>
                  <a:noFill/>
                </a:ln>
                <a:solidFill>
                  <a:schemeClr val="tx1"/>
                </a:solidFill>
                <a:effectLst/>
                <a:uLnTx/>
                <a:uFillTx/>
                <a:latin typeface="Arial" panose="020B0604020202020204" pitchFamily="34" charset="0"/>
              </a:endParaRPr>
            </a:p>
          </p:txBody>
        </p:sp>
        <p:sp>
          <p:nvSpPr>
            <p:cNvPr id="14352" name="Line 76"/>
            <p:cNvSpPr>
              <a:spLocks noChangeShapeType="1"/>
            </p:cNvSpPr>
            <p:nvPr/>
          </p:nvSpPr>
          <p:spPr bwMode="auto">
            <a:xfrm>
              <a:off x="552" y="2328"/>
              <a:ext cx="227" cy="0"/>
            </a:xfrm>
            <a:prstGeom prst="line">
              <a:avLst/>
            </a:prstGeom>
            <a:noFill/>
            <a:ln w="44450">
              <a:solidFill>
                <a:srgbClr val="FF0066"/>
              </a:solidFill>
              <a:round/>
              <a:headEnd/>
              <a:tailEnd/>
            </a:ln>
            <a:extLst>
              <a:ext uri="{909E8E84-426E-40DD-AFC4-6F175D3DCCD1}">
                <a14:hiddenFill xmlns:a14="http://schemas.microsoft.com/office/drawing/2010/main">
                  <a:noFill/>
                </a14:hiddenFill>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ysClr val="windowText" lastClr="000000"/>
                </a:solidFill>
                <a:effectLst/>
                <a:uLnTx/>
                <a:uFillTx/>
              </a:endParaRPr>
            </a:p>
          </p:txBody>
        </p:sp>
        <p:sp>
          <p:nvSpPr>
            <p:cNvPr id="14353" name="Line 77"/>
            <p:cNvSpPr>
              <a:spLocks noChangeShapeType="1"/>
            </p:cNvSpPr>
            <p:nvPr/>
          </p:nvSpPr>
          <p:spPr bwMode="auto">
            <a:xfrm>
              <a:off x="779" y="2328"/>
              <a:ext cx="700" cy="90"/>
            </a:xfrm>
            <a:prstGeom prst="line">
              <a:avLst/>
            </a:prstGeom>
            <a:noFill/>
            <a:ln w="9525" cap="rnd">
              <a:solidFill>
                <a:schemeClr val="tx1"/>
              </a:solidFill>
              <a:prstDash val="sysDot"/>
              <a:round/>
              <a:headEnd/>
              <a:tailEnd/>
            </a:ln>
            <a:extLst>
              <a:ext uri="{909E8E84-426E-40DD-AFC4-6F175D3DCCD1}">
                <a14:hiddenFill xmlns:a14="http://schemas.microsoft.com/office/drawing/2010/main">
                  <a:noFill/>
                </a14:hiddenFill>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ysClr val="windowText" lastClr="000000"/>
                </a:solidFill>
                <a:effectLst/>
                <a:uLnTx/>
                <a:uFillTx/>
              </a:endParaRPr>
            </a:p>
          </p:txBody>
        </p:sp>
        <p:sp>
          <p:nvSpPr>
            <p:cNvPr id="14354" name="Line 78"/>
            <p:cNvSpPr>
              <a:spLocks noChangeShapeType="1"/>
            </p:cNvSpPr>
            <p:nvPr/>
          </p:nvSpPr>
          <p:spPr bwMode="auto">
            <a:xfrm flipV="1">
              <a:off x="779" y="2238"/>
              <a:ext cx="692" cy="88"/>
            </a:xfrm>
            <a:prstGeom prst="line">
              <a:avLst/>
            </a:prstGeom>
            <a:noFill/>
            <a:ln w="9525" cap="rnd">
              <a:solidFill>
                <a:schemeClr val="tx1"/>
              </a:solidFill>
              <a:prstDash val="sysDot"/>
              <a:round/>
              <a:headEnd/>
              <a:tailEnd/>
            </a:ln>
            <a:extLst>
              <a:ext uri="{909E8E84-426E-40DD-AFC4-6F175D3DCCD1}">
                <a14:hiddenFill xmlns:a14="http://schemas.microsoft.com/office/drawing/2010/main">
                  <a:noFill/>
                </a14:hiddenFill>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ysClr val="windowText" lastClr="000000"/>
                </a:solidFill>
                <a:effectLst/>
                <a:uLnTx/>
                <a:uFillTx/>
              </a:endParaRPr>
            </a:p>
          </p:txBody>
        </p:sp>
        <p:sp>
          <p:nvSpPr>
            <p:cNvPr id="14355" name="Text Box 79"/>
            <p:cNvSpPr txBox="1">
              <a:spLocks noChangeArrowheads="1"/>
            </p:cNvSpPr>
            <p:nvPr/>
          </p:nvSpPr>
          <p:spPr bwMode="auto">
            <a:xfrm>
              <a:off x="304" y="2226"/>
              <a:ext cx="336"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marL="0" marR="0" lvl="0" indent="0" algn="ctr" defTabSz="914400" eaLnBrk="1" fontAlgn="auto" latinLnBrk="0" hangingPunct="1">
                <a:lnSpc>
                  <a:spcPct val="100000"/>
                </a:lnSpc>
                <a:spcBef>
                  <a:spcPct val="50000"/>
                </a:spcBef>
                <a:spcAft>
                  <a:spcPts val="0"/>
                </a:spcAft>
                <a:buClrTx/>
                <a:buSzTx/>
                <a:buFontTx/>
                <a:buNone/>
                <a:tabLst/>
                <a:defRPr/>
              </a:pPr>
              <a:r>
                <a:rPr kumimoji="0" lang="en-US" altLang="en-US" sz="1400" b="1" i="0" u="none" strike="noStrike" kern="0" cap="none" spc="0" normalizeH="0" baseline="0" noProof="0">
                  <a:ln>
                    <a:noFill/>
                  </a:ln>
                  <a:solidFill>
                    <a:schemeClr val="tx1"/>
                  </a:solidFill>
                  <a:effectLst/>
                  <a:uLnTx/>
                  <a:uFillTx/>
                  <a:latin typeface="Arial" panose="020B0604020202020204" pitchFamily="34" charset="0"/>
                </a:rPr>
                <a:t>2</a:t>
              </a:r>
              <a:endParaRPr kumimoji="0" lang="en-US" altLang="en-US" sz="1400" b="0" i="0" u="none" strike="noStrike" kern="0" cap="none" spc="0" normalizeH="0" baseline="0" noProof="0">
                <a:ln>
                  <a:noFill/>
                </a:ln>
                <a:solidFill>
                  <a:schemeClr val="tx1"/>
                </a:solidFill>
                <a:effectLst/>
                <a:uLnTx/>
                <a:uFillTx/>
                <a:latin typeface="Arial" panose="020B0604020202020204" pitchFamily="34" charset="0"/>
              </a:endParaRPr>
            </a:p>
          </p:txBody>
        </p:sp>
        <p:sp>
          <p:nvSpPr>
            <p:cNvPr id="14356" name="Text Box 80"/>
            <p:cNvSpPr txBox="1">
              <a:spLocks noChangeArrowheads="1"/>
            </p:cNvSpPr>
            <p:nvPr/>
          </p:nvSpPr>
          <p:spPr bwMode="auto">
            <a:xfrm>
              <a:off x="1479" y="2326"/>
              <a:ext cx="311"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marL="0" marR="0" lvl="0" indent="0" algn="ctr" defTabSz="914400" eaLnBrk="1" fontAlgn="auto" latinLnBrk="0" hangingPunct="1">
                <a:lnSpc>
                  <a:spcPct val="100000"/>
                </a:lnSpc>
                <a:spcBef>
                  <a:spcPct val="50000"/>
                </a:spcBef>
                <a:spcAft>
                  <a:spcPts val="0"/>
                </a:spcAft>
                <a:buClrTx/>
                <a:buSzTx/>
                <a:buFontTx/>
                <a:buNone/>
                <a:tabLst/>
                <a:defRPr/>
              </a:pPr>
              <a:r>
                <a:rPr kumimoji="0" lang="en-US" altLang="en-US" sz="1400" b="1" i="0" u="none" strike="noStrike" kern="0" cap="none" spc="0" normalizeH="0" baseline="0" noProof="0">
                  <a:ln>
                    <a:noFill/>
                  </a:ln>
                  <a:solidFill>
                    <a:schemeClr val="tx1"/>
                  </a:solidFill>
                  <a:effectLst/>
                  <a:uLnTx/>
                  <a:uFillTx/>
                  <a:latin typeface="Arial" panose="020B0604020202020204" pitchFamily="34" charset="0"/>
                </a:rPr>
                <a:t>2s</a:t>
              </a:r>
              <a:endParaRPr kumimoji="0" lang="en-US" altLang="en-US" sz="1400" b="0" i="0" u="none" strike="noStrike" kern="0" cap="none" spc="0" normalizeH="0" baseline="0" noProof="0">
                <a:ln>
                  <a:noFill/>
                </a:ln>
                <a:solidFill>
                  <a:schemeClr val="tx1"/>
                </a:solidFill>
                <a:effectLst/>
                <a:uLnTx/>
                <a:uFillTx/>
                <a:latin typeface="Arial" panose="020B0604020202020204" pitchFamily="34" charset="0"/>
              </a:endParaRPr>
            </a:p>
          </p:txBody>
        </p:sp>
        <p:sp>
          <p:nvSpPr>
            <p:cNvPr id="14357" name="Text Box 81"/>
            <p:cNvSpPr txBox="1">
              <a:spLocks noChangeArrowheads="1"/>
            </p:cNvSpPr>
            <p:nvPr/>
          </p:nvSpPr>
          <p:spPr bwMode="auto">
            <a:xfrm>
              <a:off x="1479" y="2141"/>
              <a:ext cx="311"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marL="0" marR="0" lvl="0" indent="0" algn="ctr" defTabSz="914400" eaLnBrk="1" fontAlgn="auto" latinLnBrk="0" hangingPunct="1">
                <a:lnSpc>
                  <a:spcPct val="100000"/>
                </a:lnSpc>
                <a:spcBef>
                  <a:spcPct val="50000"/>
                </a:spcBef>
                <a:spcAft>
                  <a:spcPts val="0"/>
                </a:spcAft>
                <a:buClrTx/>
                <a:buSzTx/>
                <a:buFontTx/>
                <a:buNone/>
                <a:tabLst/>
                <a:defRPr/>
              </a:pPr>
              <a:r>
                <a:rPr kumimoji="0" lang="en-US" altLang="en-US" sz="1400" b="1" i="0" u="none" strike="noStrike" kern="0" cap="none" spc="0" normalizeH="0" baseline="0" noProof="0">
                  <a:ln>
                    <a:noFill/>
                  </a:ln>
                  <a:solidFill>
                    <a:schemeClr val="tx1"/>
                  </a:solidFill>
                  <a:effectLst/>
                  <a:uLnTx/>
                  <a:uFillTx/>
                  <a:latin typeface="Arial" panose="020B0604020202020204" pitchFamily="34" charset="0"/>
                </a:rPr>
                <a:t>2p</a:t>
              </a:r>
            </a:p>
          </p:txBody>
        </p:sp>
        <p:sp>
          <p:nvSpPr>
            <p:cNvPr id="14358" name="Text Box 82"/>
            <p:cNvSpPr txBox="1">
              <a:spLocks noChangeArrowheads="1"/>
            </p:cNvSpPr>
            <p:nvPr/>
          </p:nvSpPr>
          <p:spPr bwMode="auto">
            <a:xfrm>
              <a:off x="1471" y="1194"/>
              <a:ext cx="311"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marL="0" marR="0" lvl="0" indent="0" algn="ctr" defTabSz="914400" eaLnBrk="1" fontAlgn="auto" latinLnBrk="0" hangingPunct="1">
                <a:lnSpc>
                  <a:spcPct val="100000"/>
                </a:lnSpc>
                <a:spcBef>
                  <a:spcPct val="50000"/>
                </a:spcBef>
                <a:spcAft>
                  <a:spcPts val="0"/>
                </a:spcAft>
                <a:buClrTx/>
                <a:buSzTx/>
                <a:buFontTx/>
                <a:buNone/>
                <a:tabLst/>
                <a:defRPr/>
              </a:pPr>
              <a:r>
                <a:rPr kumimoji="0" lang="en-US" altLang="en-US" sz="1400" b="1" i="0" u="none" strike="noStrike" kern="0" cap="none" spc="0" normalizeH="0" baseline="0" noProof="0">
                  <a:ln>
                    <a:noFill/>
                  </a:ln>
                  <a:solidFill>
                    <a:schemeClr val="tx1"/>
                  </a:solidFill>
                  <a:effectLst/>
                  <a:uLnTx/>
                  <a:uFillTx/>
                  <a:latin typeface="Arial" panose="020B0604020202020204" pitchFamily="34" charset="0"/>
                </a:rPr>
                <a:t>4s</a:t>
              </a:r>
            </a:p>
          </p:txBody>
        </p:sp>
        <p:sp>
          <p:nvSpPr>
            <p:cNvPr id="14359" name="Text Box 83"/>
            <p:cNvSpPr txBox="1">
              <a:spLocks noChangeArrowheads="1"/>
            </p:cNvSpPr>
            <p:nvPr/>
          </p:nvSpPr>
          <p:spPr bwMode="auto">
            <a:xfrm>
              <a:off x="304" y="1596"/>
              <a:ext cx="336"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marL="0" marR="0" lvl="0" indent="0" algn="ctr" defTabSz="914400" eaLnBrk="1" fontAlgn="auto" latinLnBrk="0" hangingPunct="1">
                <a:lnSpc>
                  <a:spcPct val="100000"/>
                </a:lnSpc>
                <a:spcBef>
                  <a:spcPct val="50000"/>
                </a:spcBef>
                <a:spcAft>
                  <a:spcPts val="0"/>
                </a:spcAft>
                <a:buClrTx/>
                <a:buSzTx/>
                <a:buFontTx/>
                <a:buNone/>
                <a:tabLst/>
                <a:defRPr/>
              </a:pPr>
              <a:r>
                <a:rPr kumimoji="0" lang="en-US" altLang="en-US" sz="1400" b="1" i="0" u="none" strike="noStrike" kern="0" cap="none" spc="0" normalizeH="0" baseline="0" noProof="0">
                  <a:ln>
                    <a:noFill/>
                  </a:ln>
                  <a:solidFill>
                    <a:schemeClr val="tx1"/>
                  </a:solidFill>
                  <a:effectLst/>
                  <a:uLnTx/>
                  <a:uFillTx/>
                  <a:latin typeface="Arial" panose="020B0604020202020204" pitchFamily="34" charset="0"/>
                </a:rPr>
                <a:t>3</a:t>
              </a:r>
              <a:endParaRPr kumimoji="0" lang="en-US" altLang="en-US" sz="1400" b="0" i="0" u="none" strike="noStrike" kern="0" cap="none" spc="0" normalizeH="0" baseline="0" noProof="0">
                <a:ln>
                  <a:noFill/>
                </a:ln>
                <a:solidFill>
                  <a:schemeClr val="tx1"/>
                </a:solidFill>
                <a:effectLst/>
                <a:uLnTx/>
                <a:uFillTx/>
                <a:latin typeface="Arial" panose="020B0604020202020204" pitchFamily="34" charset="0"/>
              </a:endParaRPr>
            </a:p>
          </p:txBody>
        </p:sp>
        <p:sp>
          <p:nvSpPr>
            <p:cNvPr id="14360" name="Line 84"/>
            <p:cNvSpPr>
              <a:spLocks noChangeShapeType="1"/>
            </p:cNvSpPr>
            <p:nvPr/>
          </p:nvSpPr>
          <p:spPr bwMode="auto">
            <a:xfrm>
              <a:off x="544" y="1694"/>
              <a:ext cx="227" cy="0"/>
            </a:xfrm>
            <a:prstGeom prst="line">
              <a:avLst/>
            </a:prstGeom>
            <a:noFill/>
            <a:ln w="44450">
              <a:solidFill>
                <a:srgbClr val="FF0066"/>
              </a:solidFill>
              <a:round/>
              <a:headEnd/>
              <a:tailEnd/>
            </a:ln>
            <a:extLst>
              <a:ext uri="{909E8E84-426E-40DD-AFC4-6F175D3DCCD1}">
                <a14:hiddenFill xmlns:a14="http://schemas.microsoft.com/office/drawing/2010/main">
                  <a:noFill/>
                </a14:hiddenFill>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ysClr val="windowText" lastClr="000000"/>
                </a:solidFill>
                <a:effectLst/>
                <a:uLnTx/>
                <a:uFillTx/>
              </a:endParaRPr>
            </a:p>
          </p:txBody>
        </p:sp>
        <p:sp>
          <p:nvSpPr>
            <p:cNvPr id="14361" name="Line 85"/>
            <p:cNvSpPr>
              <a:spLocks noChangeShapeType="1"/>
            </p:cNvSpPr>
            <p:nvPr/>
          </p:nvSpPr>
          <p:spPr bwMode="auto">
            <a:xfrm flipV="1">
              <a:off x="811" y="1558"/>
              <a:ext cx="702" cy="142"/>
            </a:xfrm>
            <a:prstGeom prst="line">
              <a:avLst/>
            </a:prstGeom>
            <a:noFill/>
            <a:ln w="9525" cap="rnd">
              <a:solidFill>
                <a:schemeClr val="tx1"/>
              </a:solidFill>
              <a:prstDash val="sysDot"/>
              <a:round/>
              <a:headEnd/>
              <a:tailEnd/>
            </a:ln>
            <a:extLst>
              <a:ext uri="{909E8E84-426E-40DD-AFC4-6F175D3DCCD1}">
                <a14:hiddenFill xmlns:a14="http://schemas.microsoft.com/office/drawing/2010/main">
                  <a:noFill/>
                </a14:hiddenFill>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ysClr val="windowText" lastClr="000000"/>
                </a:solidFill>
                <a:effectLst/>
                <a:uLnTx/>
                <a:uFillTx/>
              </a:endParaRPr>
            </a:p>
          </p:txBody>
        </p:sp>
        <p:sp>
          <p:nvSpPr>
            <p:cNvPr id="14362" name="Line 86"/>
            <p:cNvSpPr>
              <a:spLocks noChangeShapeType="1"/>
            </p:cNvSpPr>
            <p:nvPr/>
          </p:nvSpPr>
          <p:spPr bwMode="auto">
            <a:xfrm flipV="1">
              <a:off x="811" y="1694"/>
              <a:ext cx="702" cy="6"/>
            </a:xfrm>
            <a:prstGeom prst="line">
              <a:avLst/>
            </a:prstGeom>
            <a:noFill/>
            <a:ln w="9525" cap="rnd">
              <a:solidFill>
                <a:schemeClr val="tx1"/>
              </a:solidFill>
              <a:prstDash val="sysDot"/>
              <a:round/>
              <a:headEnd/>
              <a:tailEnd/>
            </a:ln>
            <a:extLst>
              <a:ext uri="{909E8E84-426E-40DD-AFC4-6F175D3DCCD1}">
                <a14:hiddenFill xmlns:a14="http://schemas.microsoft.com/office/drawing/2010/main">
                  <a:noFill/>
                </a14:hiddenFill>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ysClr val="windowText" lastClr="000000"/>
                </a:solidFill>
                <a:effectLst/>
                <a:uLnTx/>
                <a:uFillTx/>
              </a:endParaRPr>
            </a:p>
          </p:txBody>
        </p:sp>
        <p:sp>
          <p:nvSpPr>
            <p:cNvPr id="14363" name="Line 87"/>
            <p:cNvSpPr>
              <a:spLocks noChangeShapeType="1"/>
            </p:cNvSpPr>
            <p:nvPr/>
          </p:nvSpPr>
          <p:spPr bwMode="auto">
            <a:xfrm>
              <a:off x="811" y="1700"/>
              <a:ext cx="702" cy="138"/>
            </a:xfrm>
            <a:prstGeom prst="line">
              <a:avLst/>
            </a:prstGeom>
            <a:noFill/>
            <a:ln w="9525" cap="rnd">
              <a:solidFill>
                <a:schemeClr val="tx1"/>
              </a:solidFill>
              <a:prstDash val="sysDot"/>
              <a:round/>
              <a:headEnd/>
              <a:tailEnd/>
            </a:ln>
            <a:extLst>
              <a:ext uri="{909E8E84-426E-40DD-AFC4-6F175D3DCCD1}">
                <a14:hiddenFill xmlns:a14="http://schemas.microsoft.com/office/drawing/2010/main">
                  <a:noFill/>
                </a14:hiddenFill>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ysClr val="windowText" lastClr="000000"/>
                </a:solidFill>
                <a:effectLst/>
                <a:uLnTx/>
                <a:uFillTx/>
              </a:endParaRPr>
            </a:p>
          </p:txBody>
        </p:sp>
        <p:sp>
          <p:nvSpPr>
            <p:cNvPr id="14364" name="Text Box 88"/>
            <p:cNvSpPr txBox="1">
              <a:spLocks noChangeArrowheads="1"/>
            </p:cNvSpPr>
            <p:nvPr/>
          </p:nvSpPr>
          <p:spPr bwMode="auto">
            <a:xfrm>
              <a:off x="1471" y="1750"/>
              <a:ext cx="311"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marL="0" marR="0" lvl="0" indent="0" algn="ctr" defTabSz="914400" eaLnBrk="1" fontAlgn="auto" latinLnBrk="0" hangingPunct="1">
                <a:lnSpc>
                  <a:spcPct val="100000"/>
                </a:lnSpc>
                <a:spcBef>
                  <a:spcPct val="50000"/>
                </a:spcBef>
                <a:spcAft>
                  <a:spcPts val="0"/>
                </a:spcAft>
                <a:buClrTx/>
                <a:buSzTx/>
                <a:buFontTx/>
                <a:buNone/>
                <a:tabLst/>
                <a:defRPr/>
              </a:pPr>
              <a:r>
                <a:rPr kumimoji="0" lang="en-US" altLang="en-US" sz="1400" b="1" i="0" u="none" strike="noStrike" kern="0" cap="none" spc="0" normalizeH="0" baseline="0" noProof="0">
                  <a:ln>
                    <a:noFill/>
                  </a:ln>
                  <a:solidFill>
                    <a:schemeClr val="tx1"/>
                  </a:solidFill>
                  <a:effectLst/>
                  <a:uLnTx/>
                  <a:uFillTx/>
                  <a:latin typeface="Arial" panose="020B0604020202020204" pitchFamily="34" charset="0"/>
                </a:rPr>
                <a:t>3s</a:t>
              </a:r>
              <a:endParaRPr kumimoji="0" lang="en-US" altLang="en-US" sz="1400" b="0" i="0" u="none" strike="noStrike" kern="0" cap="none" spc="0" normalizeH="0" baseline="0" noProof="0">
                <a:ln>
                  <a:noFill/>
                </a:ln>
                <a:solidFill>
                  <a:schemeClr val="tx1"/>
                </a:solidFill>
                <a:effectLst/>
                <a:uLnTx/>
                <a:uFillTx/>
                <a:latin typeface="Arial" panose="020B0604020202020204" pitchFamily="34" charset="0"/>
              </a:endParaRPr>
            </a:p>
          </p:txBody>
        </p:sp>
        <p:sp>
          <p:nvSpPr>
            <p:cNvPr id="14365" name="Text Box 89"/>
            <p:cNvSpPr txBox="1">
              <a:spLocks noChangeArrowheads="1"/>
            </p:cNvSpPr>
            <p:nvPr/>
          </p:nvSpPr>
          <p:spPr bwMode="auto">
            <a:xfrm>
              <a:off x="1471" y="1594"/>
              <a:ext cx="311"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marL="0" marR="0" lvl="0" indent="0" algn="ctr" defTabSz="914400" eaLnBrk="1" fontAlgn="auto" latinLnBrk="0" hangingPunct="1">
                <a:lnSpc>
                  <a:spcPct val="100000"/>
                </a:lnSpc>
                <a:spcBef>
                  <a:spcPct val="50000"/>
                </a:spcBef>
                <a:spcAft>
                  <a:spcPts val="0"/>
                </a:spcAft>
                <a:buClrTx/>
                <a:buSzTx/>
                <a:buFontTx/>
                <a:buNone/>
                <a:tabLst/>
                <a:defRPr/>
              </a:pPr>
              <a:r>
                <a:rPr kumimoji="0" lang="en-US" altLang="en-US" sz="1400" b="1" i="0" u="none" strike="noStrike" kern="0" cap="none" spc="0" normalizeH="0" baseline="0" noProof="0">
                  <a:ln>
                    <a:noFill/>
                  </a:ln>
                  <a:solidFill>
                    <a:schemeClr val="tx1"/>
                  </a:solidFill>
                  <a:effectLst/>
                  <a:uLnTx/>
                  <a:uFillTx/>
                  <a:latin typeface="Arial" panose="020B0604020202020204" pitchFamily="34" charset="0"/>
                </a:rPr>
                <a:t>3p</a:t>
              </a:r>
              <a:endParaRPr kumimoji="0" lang="en-US" altLang="en-US" sz="1400" b="0" i="0" u="none" strike="noStrike" kern="0" cap="none" spc="0" normalizeH="0" baseline="0" noProof="0">
                <a:ln>
                  <a:noFill/>
                </a:ln>
                <a:solidFill>
                  <a:schemeClr val="tx1"/>
                </a:solidFill>
                <a:effectLst/>
                <a:uLnTx/>
                <a:uFillTx/>
                <a:latin typeface="Arial" panose="020B0604020202020204" pitchFamily="34" charset="0"/>
              </a:endParaRPr>
            </a:p>
          </p:txBody>
        </p:sp>
        <p:sp>
          <p:nvSpPr>
            <p:cNvPr id="14366" name="Text Box 90"/>
            <p:cNvSpPr txBox="1">
              <a:spLocks noChangeArrowheads="1"/>
            </p:cNvSpPr>
            <p:nvPr/>
          </p:nvSpPr>
          <p:spPr bwMode="auto">
            <a:xfrm>
              <a:off x="1471" y="1472"/>
              <a:ext cx="311"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marL="0" marR="0" lvl="0" indent="0" algn="ctr" defTabSz="914400" eaLnBrk="1" fontAlgn="auto" latinLnBrk="0" hangingPunct="1">
                <a:lnSpc>
                  <a:spcPct val="100000"/>
                </a:lnSpc>
                <a:spcBef>
                  <a:spcPct val="50000"/>
                </a:spcBef>
                <a:spcAft>
                  <a:spcPts val="0"/>
                </a:spcAft>
                <a:buClrTx/>
                <a:buSzTx/>
                <a:buFontTx/>
                <a:buNone/>
                <a:tabLst/>
                <a:defRPr/>
              </a:pPr>
              <a:r>
                <a:rPr kumimoji="0" lang="en-US" altLang="en-US" sz="1400" b="1" i="0" u="none" strike="noStrike" kern="0" cap="none" spc="0" normalizeH="0" baseline="0" noProof="0">
                  <a:ln>
                    <a:noFill/>
                  </a:ln>
                  <a:solidFill>
                    <a:schemeClr val="tx1"/>
                  </a:solidFill>
                  <a:effectLst/>
                  <a:uLnTx/>
                  <a:uFillTx/>
                  <a:latin typeface="Arial" panose="020B0604020202020204" pitchFamily="34" charset="0"/>
                </a:rPr>
                <a:t>3d</a:t>
              </a:r>
              <a:endParaRPr kumimoji="0" lang="en-US" altLang="en-US" sz="1400" b="0" i="0" u="none" strike="noStrike" kern="0" cap="none" spc="0" normalizeH="0" baseline="0" noProof="0">
                <a:ln>
                  <a:noFill/>
                </a:ln>
                <a:solidFill>
                  <a:schemeClr val="tx1"/>
                </a:solidFill>
                <a:effectLst/>
                <a:uLnTx/>
                <a:uFillTx/>
                <a:latin typeface="Arial" panose="020B0604020202020204" pitchFamily="34" charset="0"/>
              </a:endParaRPr>
            </a:p>
          </p:txBody>
        </p:sp>
        <p:sp>
          <p:nvSpPr>
            <p:cNvPr id="14367" name="Line 91"/>
            <p:cNvSpPr>
              <a:spLocks noChangeShapeType="1"/>
            </p:cNvSpPr>
            <p:nvPr/>
          </p:nvSpPr>
          <p:spPr bwMode="auto">
            <a:xfrm>
              <a:off x="552" y="1044"/>
              <a:ext cx="227" cy="0"/>
            </a:xfrm>
            <a:prstGeom prst="line">
              <a:avLst/>
            </a:prstGeom>
            <a:noFill/>
            <a:ln w="44450">
              <a:solidFill>
                <a:srgbClr val="FF0066"/>
              </a:solidFill>
              <a:round/>
              <a:headEnd/>
              <a:tailEnd/>
            </a:ln>
            <a:extLst>
              <a:ext uri="{909E8E84-426E-40DD-AFC4-6F175D3DCCD1}">
                <a14:hiddenFill xmlns:a14="http://schemas.microsoft.com/office/drawing/2010/main">
                  <a:noFill/>
                </a14:hiddenFill>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ysClr val="windowText" lastClr="000000"/>
                </a:solidFill>
                <a:effectLst/>
                <a:uLnTx/>
                <a:uFillTx/>
              </a:endParaRPr>
            </a:p>
          </p:txBody>
        </p:sp>
        <p:sp>
          <p:nvSpPr>
            <p:cNvPr id="14368" name="Line 92"/>
            <p:cNvSpPr>
              <a:spLocks noChangeShapeType="1"/>
            </p:cNvSpPr>
            <p:nvPr/>
          </p:nvSpPr>
          <p:spPr bwMode="auto">
            <a:xfrm flipV="1">
              <a:off x="843" y="839"/>
              <a:ext cx="670" cy="198"/>
            </a:xfrm>
            <a:prstGeom prst="line">
              <a:avLst/>
            </a:prstGeom>
            <a:noFill/>
            <a:ln w="9525" cap="rnd">
              <a:solidFill>
                <a:schemeClr val="tx1"/>
              </a:solidFill>
              <a:prstDash val="sysDot"/>
              <a:round/>
              <a:headEnd/>
              <a:tailEnd/>
            </a:ln>
            <a:extLst>
              <a:ext uri="{909E8E84-426E-40DD-AFC4-6F175D3DCCD1}">
                <a14:hiddenFill xmlns:a14="http://schemas.microsoft.com/office/drawing/2010/main">
                  <a:noFill/>
                </a14:hiddenFill>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ysClr val="windowText" lastClr="000000"/>
                </a:solidFill>
                <a:effectLst/>
                <a:uLnTx/>
                <a:uFillTx/>
              </a:endParaRPr>
            </a:p>
          </p:txBody>
        </p:sp>
        <p:sp>
          <p:nvSpPr>
            <p:cNvPr id="14369" name="Line 93"/>
            <p:cNvSpPr>
              <a:spLocks noChangeShapeType="1"/>
            </p:cNvSpPr>
            <p:nvPr/>
          </p:nvSpPr>
          <p:spPr bwMode="auto">
            <a:xfrm>
              <a:off x="843" y="1044"/>
              <a:ext cx="662" cy="68"/>
            </a:xfrm>
            <a:prstGeom prst="line">
              <a:avLst/>
            </a:prstGeom>
            <a:noFill/>
            <a:ln w="9525" cap="rnd">
              <a:solidFill>
                <a:schemeClr val="tx1"/>
              </a:solidFill>
              <a:prstDash val="sysDot"/>
              <a:round/>
              <a:headEnd/>
              <a:tailEnd/>
            </a:ln>
            <a:extLst>
              <a:ext uri="{909E8E84-426E-40DD-AFC4-6F175D3DCCD1}">
                <a14:hiddenFill xmlns:a14="http://schemas.microsoft.com/office/drawing/2010/main">
                  <a:noFill/>
                </a14:hiddenFill>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ysClr val="windowText" lastClr="000000"/>
                </a:solidFill>
                <a:effectLst/>
                <a:uLnTx/>
                <a:uFillTx/>
              </a:endParaRPr>
            </a:p>
          </p:txBody>
        </p:sp>
        <p:sp>
          <p:nvSpPr>
            <p:cNvPr id="14370" name="Line 94"/>
            <p:cNvSpPr>
              <a:spLocks noChangeShapeType="1"/>
            </p:cNvSpPr>
            <p:nvPr/>
          </p:nvSpPr>
          <p:spPr bwMode="auto">
            <a:xfrm>
              <a:off x="843" y="1044"/>
              <a:ext cx="670" cy="216"/>
            </a:xfrm>
            <a:prstGeom prst="line">
              <a:avLst/>
            </a:prstGeom>
            <a:noFill/>
            <a:ln w="9525" cap="rnd">
              <a:solidFill>
                <a:schemeClr val="tx1"/>
              </a:solidFill>
              <a:prstDash val="sysDot"/>
              <a:round/>
              <a:headEnd/>
              <a:tailEnd/>
            </a:ln>
            <a:extLst>
              <a:ext uri="{909E8E84-426E-40DD-AFC4-6F175D3DCCD1}">
                <a14:hiddenFill xmlns:a14="http://schemas.microsoft.com/office/drawing/2010/main">
                  <a:noFill/>
                </a14:hiddenFill>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ysClr val="windowText" lastClr="000000"/>
                </a:solidFill>
                <a:effectLst/>
                <a:uLnTx/>
                <a:uFillTx/>
              </a:endParaRPr>
            </a:p>
          </p:txBody>
        </p:sp>
        <p:sp>
          <p:nvSpPr>
            <p:cNvPr id="14371" name="Line 95"/>
            <p:cNvSpPr>
              <a:spLocks noChangeShapeType="1"/>
            </p:cNvSpPr>
            <p:nvPr/>
          </p:nvSpPr>
          <p:spPr bwMode="auto">
            <a:xfrm flipV="1">
              <a:off x="842" y="967"/>
              <a:ext cx="671" cy="70"/>
            </a:xfrm>
            <a:prstGeom prst="line">
              <a:avLst/>
            </a:prstGeom>
            <a:noFill/>
            <a:ln w="9525" cap="rnd">
              <a:solidFill>
                <a:schemeClr val="tx1"/>
              </a:solidFill>
              <a:prstDash val="sysDot"/>
              <a:round/>
              <a:headEnd/>
              <a:tailEnd/>
            </a:ln>
            <a:extLst>
              <a:ext uri="{909E8E84-426E-40DD-AFC4-6F175D3DCCD1}">
                <a14:hiddenFill xmlns:a14="http://schemas.microsoft.com/office/drawing/2010/main">
                  <a:noFill/>
                </a14:hiddenFill>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ysClr val="windowText" lastClr="000000"/>
                </a:solidFill>
                <a:effectLst/>
                <a:uLnTx/>
                <a:uFillTx/>
              </a:endParaRPr>
            </a:p>
          </p:txBody>
        </p:sp>
        <p:sp>
          <p:nvSpPr>
            <p:cNvPr id="14372" name="Text Box 96"/>
            <p:cNvSpPr txBox="1">
              <a:spLocks noChangeArrowheads="1"/>
            </p:cNvSpPr>
            <p:nvPr/>
          </p:nvSpPr>
          <p:spPr bwMode="auto">
            <a:xfrm>
              <a:off x="304" y="943"/>
              <a:ext cx="336"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marL="0" marR="0" lvl="0" indent="0" algn="ctr" defTabSz="914400" eaLnBrk="1" fontAlgn="auto" latinLnBrk="0" hangingPunct="1">
                <a:lnSpc>
                  <a:spcPct val="100000"/>
                </a:lnSpc>
                <a:spcBef>
                  <a:spcPct val="50000"/>
                </a:spcBef>
                <a:spcAft>
                  <a:spcPts val="0"/>
                </a:spcAft>
                <a:buClrTx/>
                <a:buSzTx/>
                <a:buFontTx/>
                <a:buNone/>
                <a:tabLst/>
                <a:defRPr/>
              </a:pPr>
              <a:r>
                <a:rPr kumimoji="0" lang="en-US" altLang="en-US" sz="1400" b="1" i="0" u="none" strike="noStrike" kern="0" cap="none" spc="0" normalizeH="0" baseline="0" noProof="0">
                  <a:ln>
                    <a:noFill/>
                  </a:ln>
                  <a:solidFill>
                    <a:schemeClr val="tx1"/>
                  </a:solidFill>
                  <a:effectLst/>
                  <a:uLnTx/>
                  <a:uFillTx/>
                  <a:latin typeface="Arial" panose="020B0604020202020204" pitchFamily="34" charset="0"/>
                </a:rPr>
                <a:t>4</a:t>
              </a:r>
              <a:endParaRPr kumimoji="0" lang="en-US" altLang="en-US" sz="1400" b="0" i="0" u="none" strike="noStrike" kern="0" cap="none" spc="0" normalizeH="0" baseline="0" noProof="0">
                <a:ln>
                  <a:noFill/>
                </a:ln>
                <a:solidFill>
                  <a:schemeClr val="tx1"/>
                </a:solidFill>
                <a:effectLst/>
                <a:uLnTx/>
                <a:uFillTx/>
                <a:latin typeface="Arial" panose="020B0604020202020204" pitchFamily="34" charset="0"/>
              </a:endParaRPr>
            </a:p>
          </p:txBody>
        </p:sp>
        <p:sp>
          <p:nvSpPr>
            <p:cNvPr id="14373" name="Text Box 97"/>
            <p:cNvSpPr txBox="1">
              <a:spLocks noChangeArrowheads="1"/>
            </p:cNvSpPr>
            <p:nvPr/>
          </p:nvSpPr>
          <p:spPr bwMode="auto">
            <a:xfrm>
              <a:off x="1471" y="1037"/>
              <a:ext cx="311"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marL="0" marR="0" lvl="0" indent="0" algn="ctr" defTabSz="914400" eaLnBrk="1" fontAlgn="auto" latinLnBrk="0" hangingPunct="1">
                <a:lnSpc>
                  <a:spcPct val="100000"/>
                </a:lnSpc>
                <a:spcBef>
                  <a:spcPct val="50000"/>
                </a:spcBef>
                <a:spcAft>
                  <a:spcPts val="0"/>
                </a:spcAft>
                <a:buClrTx/>
                <a:buSzTx/>
                <a:buFontTx/>
                <a:buNone/>
                <a:tabLst/>
                <a:defRPr/>
              </a:pPr>
              <a:r>
                <a:rPr kumimoji="0" lang="en-US" altLang="en-US" sz="1400" b="1" i="0" u="none" strike="noStrike" kern="0" cap="none" spc="0" normalizeH="0" baseline="0" noProof="0">
                  <a:ln>
                    <a:noFill/>
                  </a:ln>
                  <a:solidFill>
                    <a:schemeClr val="tx1"/>
                  </a:solidFill>
                  <a:effectLst/>
                  <a:uLnTx/>
                  <a:uFillTx/>
                  <a:latin typeface="Arial" panose="020B0604020202020204" pitchFamily="34" charset="0"/>
                </a:rPr>
                <a:t>4p</a:t>
              </a:r>
              <a:endParaRPr kumimoji="0" lang="en-US" altLang="en-US" sz="1400" b="0" i="0" u="none" strike="noStrike" kern="0" cap="none" spc="0" normalizeH="0" baseline="0" noProof="0">
                <a:ln>
                  <a:noFill/>
                </a:ln>
                <a:solidFill>
                  <a:schemeClr val="tx1"/>
                </a:solidFill>
                <a:effectLst/>
                <a:uLnTx/>
                <a:uFillTx/>
                <a:latin typeface="Arial" panose="020B0604020202020204" pitchFamily="34" charset="0"/>
              </a:endParaRPr>
            </a:p>
          </p:txBody>
        </p:sp>
        <p:sp>
          <p:nvSpPr>
            <p:cNvPr id="14374" name="Text Box 98"/>
            <p:cNvSpPr txBox="1">
              <a:spLocks noChangeArrowheads="1"/>
            </p:cNvSpPr>
            <p:nvPr/>
          </p:nvSpPr>
          <p:spPr bwMode="auto">
            <a:xfrm>
              <a:off x="1471" y="871"/>
              <a:ext cx="311"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marL="0" marR="0" lvl="0" indent="0" algn="ctr" defTabSz="914400" eaLnBrk="1" fontAlgn="auto" latinLnBrk="0" hangingPunct="1">
                <a:lnSpc>
                  <a:spcPct val="100000"/>
                </a:lnSpc>
                <a:spcBef>
                  <a:spcPct val="50000"/>
                </a:spcBef>
                <a:spcAft>
                  <a:spcPts val="0"/>
                </a:spcAft>
                <a:buClrTx/>
                <a:buSzTx/>
                <a:buFontTx/>
                <a:buNone/>
                <a:tabLst/>
                <a:defRPr/>
              </a:pPr>
              <a:r>
                <a:rPr kumimoji="0" lang="en-US" altLang="en-US" sz="1400" b="1" i="0" u="none" strike="noStrike" kern="0" cap="none" spc="0" normalizeH="0" baseline="0" noProof="0">
                  <a:ln>
                    <a:noFill/>
                  </a:ln>
                  <a:solidFill>
                    <a:schemeClr val="tx1"/>
                  </a:solidFill>
                  <a:effectLst/>
                  <a:uLnTx/>
                  <a:uFillTx/>
                  <a:latin typeface="Arial" panose="020B0604020202020204" pitchFamily="34" charset="0"/>
                </a:rPr>
                <a:t>4d</a:t>
              </a:r>
            </a:p>
          </p:txBody>
        </p:sp>
        <p:sp>
          <p:nvSpPr>
            <p:cNvPr id="14375" name="Text Box 99"/>
            <p:cNvSpPr txBox="1">
              <a:spLocks noChangeArrowheads="1"/>
            </p:cNvSpPr>
            <p:nvPr/>
          </p:nvSpPr>
          <p:spPr bwMode="auto">
            <a:xfrm>
              <a:off x="1455" y="731"/>
              <a:ext cx="311"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marL="0" marR="0" lvl="0" indent="0" algn="ctr" defTabSz="914400" eaLnBrk="1" fontAlgn="auto" latinLnBrk="0" hangingPunct="1">
                <a:lnSpc>
                  <a:spcPct val="100000"/>
                </a:lnSpc>
                <a:spcBef>
                  <a:spcPct val="50000"/>
                </a:spcBef>
                <a:spcAft>
                  <a:spcPts val="0"/>
                </a:spcAft>
                <a:buClrTx/>
                <a:buSzTx/>
                <a:buFontTx/>
                <a:buNone/>
                <a:tabLst/>
                <a:defRPr/>
              </a:pPr>
              <a:r>
                <a:rPr kumimoji="0" lang="en-US" altLang="en-US" sz="1400" b="1" i="0" u="none" strike="noStrike" kern="0" cap="none" spc="0" normalizeH="0" baseline="0" noProof="0">
                  <a:ln>
                    <a:noFill/>
                  </a:ln>
                  <a:solidFill>
                    <a:schemeClr val="tx1"/>
                  </a:solidFill>
                  <a:effectLst/>
                  <a:uLnTx/>
                  <a:uFillTx/>
                  <a:latin typeface="Arial" panose="020B0604020202020204" pitchFamily="34" charset="0"/>
                </a:rPr>
                <a:t>4f</a:t>
              </a:r>
              <a:endParaRPr kumimoji="0" lang="en-US" altLang="en-US" sz="1400" b="0" i="0" u="none" strike="noStrike" kern="0" cap="none" spc="0" normalizeH="0" baseline="0" noProof="0">
                <a:ln>
                  <a:noFill/>
                </a:ln>
                <a:solidFill>
                  <a:schemeClr val="tx1"/>
                </a:solidFill>
                <a:effectLst/>
                <a:uLnTx/>
                <a:uFillTx/>
                <a:latin typeface="Arial" panose="020B0604020202020204" pitchFamily="34" charset="0"/>
              </a:endParaRPr>
            </a:p>
          </p:txBody>
        </p:sp>
        <p:sp>
          <p:nvSpPr>
            <p:cNvPr id="14376" name="Text Box 152"/>
            <p:cNvSpPr txBox="1">
              <a:spLocks noChangeArrowheads="1"/>
            </p:cNvSpPr>
            <p:nvPr/>
          </p:nvSpPr>
          <p:spPr bwMode="auto">
            <a:xfrm>
              <a:off x="293" y="520"/>
              <a:ext cx="773" cy="4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marL="0" marR="0" lvl="0" indent="0" algn="ctr" defTabSz="914400" eaLnBrk="1" fontAlgn="auto" latinLnBrk="0" hangingPunct="1">
                <a:lnSpc>
                  <a:spcPct val="100000"/>
                </a:lnSpc>
                <a:spcBef>
                  <a:spcPct val="50000"/>
                </a:spcBef>
                <a:spcAft>
                  <a:spcPts val="0"/>
                </a:spcAft>
                <a:buClrTx/>
                <a:buSzTx/>
                <a:buFontTx/>
                <a:buNone/>
                <a:tabLst/>
                <a:defRPr/>
              </a:pPr>
              <a:r>
                <a:rPr kumimoji="0" lang="en-US" altLang="en-US" sz="1200" b="1" i="0" u="none" strike="noStrike" kern="0" cap="none" spc="0" normalizeH="0" baseline="0" noProof="0">
                  <a:ln>
                    <a:noFill/>
                  </a:ln>
                  <a:solidFill>
                    <a:schemeClr val="tx1"/>
                  </a:solidFill>
                  <a:effectLst/>
                  <a:uLnTx/>
                  <a:uFillTx/>
                  <a:latin typeface="Arial" panose="020B0604020202020204" pitchFamily="34" charset="0"/>
                </a:rPr>
                <a:t>PRINCIPAL ENERGY LEVELS</a:t>
              </a:r>
            </a:p>
          </p:txBody>
        </p:sp>
        <p:sp>
          <p:nvSpPr>
            <p:cNvPr id="14377" name="Text Box 153"/>
            <p:cNvSpPr txBox="1">
              <a:spLocks noChangeArrowheads="1"/>
            </p:cNvSpPr>
            <p:nvPr/>
          </p:nvSpPr>
          <p:spPr bwMode="auto">
            <a:xfrm>
              <a:off x="1277" y="528"/>
              <a:ext cx="773"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marL="0" marR="0" lvl="0" indent="0" algn="ctr" defTabSz="914400" eaLnBrk="1" fontAlgn="auto" latinLnBrk="0" hangingPunct="1">
                <a:lnSpc>
                  <a:spcPct val="100000"/>
                </a:lnSpc>
                <a:spcBef>
                  <a:spcPct val="50000"/>
                </a:spcBef>
                <a:spcAft>
                  <a:spcPts val="0"/>
                </a:spcAft>
                <a:buClrTx/>
                <a:buSzTx/>
                <a:buFontTx/>
                <a:buNone/>
                <a:tabLst/>
                <a:defRPr/>
              </a:pPr>
              <a:r>
                <a:rPr kumimoji="0" lang="en-US" altLang="en-US" sz="1200" b="1" i="0" u="none" strike="noStrike" kern="0" cap="none" spc="0" normalizeH="0" baseline="0" noProof="0">
                  <a:ln>
                    <a:noFill/>
                  </a:ln>
                  <a:solidFill>
                    <a:schemeClr val="tx1"/>
                  </a:solidFill>
                  <a:effectLst/>
                  <a:uLnTx/>
                  <a:uFillTx/>
                  <a:latin typeface="Arial" panose="020B0604020202020204" pitchFamily="34" charset="0"/>
                </a:rPr>
                <a:t>SUB LEVELS</a:t>
              </a:r>
            </a:p>
          </p:txBody>
        </p:sp>
      </p:grpSp>
      <p:sp>
        <p:nvSpPr>
          <p:cNvPr id="110753" name="Text Box 161"/>
          <p:cNvSpPr txBox="1">
            <a:spLocks noChangeArrowheads="1"/>
          </p:cNvSpPr>
          <p:nvPr/>
        </p:nvSpPr>
        <p:spPr bwMode="auto">
          <a:xfrm>
            <a:off x="520700" y="266700"/>
            <a:ext cx="8115300" cy="396875"/>
          </a:xfrm>
          <a:prstGeom prst="rect">
            <a:avLst/>
          </a:prstGeom>
          <a:noFill/>
          <a:ln w="9525">
            <a:noFill/>
            <a:miter lim="800000"/>
            <a:headEnd/>
            <a:tailEnd/>
          </a:ln>
          <a:effectLst/>
        </p:spPr>
        <p:txBody>
          <a:bodyPr>
            <a:spAutoFit/>
          </a:bodyPr>
          <a:lstStyle/>
          <a:p>
            <a:pPr marL="0" marR="0" lvl="0" indent="0" algn="ctr" defTabSz="914400" eaLnBrk="1" fontAlgn="auto" latinLnBrk="0" hangingPunct="1">
              <a:lnSpc>
                <a:spcPct val="100000"/>
              </a:lnSpc>
              <a:spcBef>
                <a:spcPct val="50000"/>
              </a:spcBef>
              <a:spcAft>
                <a:spcPts val="0"/>
              </a:spcAft>
              <a:buClrTx/>
              <a:buSzTx/>
              <a:buFontTx/>
              <a:buNone/>
              <a:tabLst/>
              <a:defRPr/>
            </a:pPr>
            <a:r>
              <a:rPr kumimoji="0" lang="en-US" sz="2000" b="1" i="0" u="none" strike="noStrike" kern="0" cap="none" spc="0" normalizeH="0" baseline="0" noProof="0">
                <a:ln>
                  <a:noFill/>
                </a:ln>
                <a:solidFill>
                  <a:srgbClr val="000066"/>
                </a:solidFill>
                <a:effectLst>
                  <a:outerShdw blurRad="38100" dist="38100" dir="2700000" algn="tl">
                    <a:srgbClr val="000000"/>
                  </a:outerShdw>
                </a:effectLst>
                <a:uLnTx/>
                <a:uFillTx/>
                <a:latin typeface="Arial" charset="0"/>
              </a:rPr>
              <a:t>ORDER OF FILLING ORBITALS</a:t>
            </a:r>
            <a:endParaRPr kumimoji="0" lang="en-US" sz="3200" b="1" i="0" u="none" strike="noStrike" kern="0" cap="none" spc="0" normalizeH="0" baseline="0" noProof="0">
              <a:ln>
                <a:noFill/>
              </a:ln>
              <a:solidFill>
                <a:srgbClr val="000066"/>
              </a:solidFill>
              <a:effectLst>
                <a:outerShdw blurRad="38100" dist="38100" dir="2700000" algn="tl">
                  <a:srgbClr val="000000"/>
                </a:outerShdw>
              </a:effectLst>
              <a:uLnTx/>
              <a:uFillTx/>
              <a:latin typeface="Arial" charset="0"/>
            </a:endParaRPr>
          </a:p>
        </p:txBody>
      </p:sp>
      <p:sp>
        <p:nvSpPr>
          <p:cNvPr id="14341" name="Line 175"/>
          <p:cNvSpPr>
            <a:spLocks noChangeShapeType="1"/>
          </p:cNvSpPr>
          <p:nvPr/>
        </p:nvSpPr>
        <p:spPr bwMode="auto">
          <a:xfrm>
            <a:off x="8826500" y="6604000"/>
            <a:ext cx="190500" cy="1588"/>
          </a:xfrm>
          <a:prstGeom prst="line">
            <a:avLst/>
          </a:prstGeom>
          <a:noFill/>
          <a:ln w="76200">
            <a:solidFill>
              <a:schemeClr val="bg2"/>
            </a:solidFill>
            <a:round/>
            <a:headEnd/>
            <a:tailEnd type="triangle" w="med" len="med"/>
          </a:ln>
          <a:extLst>
            <a:ext uri="{909E8E84-426E-40DD-AFC4-6F175D3DCCD1}">
              <a14:hiddenFill xmlns:a14="http://schemas.microsoft.com/office/drawing/2010/main">
                <a:noFill/>
              </a14:hiddenFill>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ysClr val="windowText" lastClr="000000"/>
              </a:solidFill>
              <a:effectLst/>
              <a:uLnTx/>
              <a:uFillTx/>
            </a:endParaRPr>
          </a:p>
        </p:txBody>
      </p:sp>
      <p:sp>
        <p:nvSpPr>
          <p:cNvPr id="14342" name="AutoShape 176">
            <a:hlinkClick r:id="" action="ppaction://hlinkshowjump?jump=nextslide" highlightClick="1"/>
          </p:cNvPr>
          <p:cNvSpPr>
            <a:spLocks noChangeArrowheads="1"/>
          </p:cNvSpPr>
          <p:nvPr/>
        </p:nvSpPr>
        <p:spPr bwMode="auto">
          <a:xfrm>
            <a:off x="8661400" y="6413500"/>
            <a:ext cx="457200" cy="393700"/>
          </a:xfrm>
          <a:prstGeom prst="actionButtonBlank">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altLang="en-US" sz="2400" b="0" i="0" u="none" strike="noStrike" kern="0" cap="none" spc="0" normalizeH="0" baseline="0" noProof="0">
              <a:ln>
                <a:noFill/>
              </a:ln>
              <a:solidFill>
                <a:schemeClr val="tx1"/>
              </a:solidFill>
              <a:effectLst/>
              <a:uLnTx/>
              <a:uFillTx/>
              <a:latin typeface="Times New Roman" panose="02020603050405020304" pitchFamily="18" charset="0"/>
            </a:endParaRPr>
          </a:p>
        </p:txBody>
      </p:sp>
      <p:sp>
        <p:nvSpPr>
          <p:cNvPr id="14343" name="Line 177"/>
          <p:cNvSpPr>
            <a:spLocks noChangeShapeType="1"/>
          </p:cNvSpPr>
          <p:nvPr/>
        </p:nvSpPr>
        <p:spPr bwMode="auto">
          <a:xfrm flipH="1">
            <a:off x="139700" y="6604000"/>
            <a:ext cx="190500" cy="0"/>
          </a:xfrm>
          <a:prstGeom prst="line">
            <a:avLst/>
          </a:prstGeom>
          <a:noFill/>
          <a:ln w="76200">
            <a:solidFill>
              <a:schemeClr val="bg2"/>
            </a:solidFill>
            <a:round/>
            <a:headEnd/>
            <a:tailEnd type="triangle" w="med" len="med"/>
          </a:ln>
          <a:extLst>
            <a:ext uri="{909E8E84-426E-40DD-AFC4-6F175D3DCCD1}">
              <a14:hiddenFill xmlns:a14="http://schemas.microsoft.com/office/drawing/2010/main">
                <a:noFill/>
              </a14:hiddenFill>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ysClr val="windowText" lastClr="000000"/>
              </a:solidFill>
              <a:effectLst/>
              <a:uLnTx/>
              <a:uFillTx/>
            </a:endParaRPr>
          </a:p>
        </p:txBody>
      </p:sp>
      <p:sp>
        <p:nvSpPr>
          <p:cNvPr id="14344" name="AutoShape 178">
            <a:hlinkClick r:id="" action="ppaction://hlinkshowjump?jump=previousslide" highlightClick="1"/>
          </p:cNvPr>
          <p:cNvSpPr>
            <a:spLocks noChangeArrowheads="1"/>
          </p:cNvSpPr>
          <p:nvPr/>
        </p:nvSpPr>
        <p:spPr bwMode="auto">
          <a:xfrm>
            <a:off x="139700" y="6413500"/>
            <a:ext cx="342900" cy="393700"/>
          </a:xfrm>
          <a:prstGeom prst="actionButtonBlank">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altLang="en-US" sz="2400" b="0" i="0" u="none" strike="noStrike" kern="0" cap="none" spc="0" normalizeH="0" baseline="0" noProof="0">
              <a:ln>
                <a:noFill/>
              </a:ln>
              <a:solidFill>
                <a:schemeClr val="tx1"/>
              </a:solidFill>
              <a:effectLst/>
              <a:uLnTx/>
              <a:uFillTx/>
              <a:latin typeface="Times New Roman" panose="02020603050405020304" pitchFamily="18" charset="0"/>
            </a:endParaRPr>
          </a:p>
        </p:txBody>
      </p:sp>
      <p:sp>
        <p:nvSpPr>
          <p:cNvPr id="14345" name="AutoShape 180">
            <a:hlinkClick r:id="rId3" action="ppaction://hlinksldjump" highlightClick="1"/>
          </p:cNvPr>
          <p:cNvSpPr>
            <a:spLocks noChangeArrowheads="1"/>
          </p:cNvSpPr>
          <p:nvPr/>
        </p:nvSpPr>
        <p:spPr bwMode="auto">
          <a:xfrm>
            <a:off x="4064000" y="6451600"/>
            <a:ext cx="1003300" cy="279400"/>
          </a:xfrm>
          <a:prstGeom prst="actionButtonBlank">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altLang="en-US" sz="2400" b="0" i="0" u="none" strike="noStrike" kern="0" cap="none" spc="0" normalizeH="0" baseline="0" noProof="0">
              <a:ln>
                <a:noFill/>
              </a:ln>
              <a:solidFill>
                <a:schemeClr val="tx1"/>
              </a:solidFill>
              <a:effectLst/>
              <a:uLnTx/>
              <a:uFillTx/>
              <a:latin typeface="Times New Roman" panose="02020603050405020304" pitchFamily="18" charset="0"/>
            </a:endParaRPr>
          </a:p>
        </p:txBody>
      </p:sp>
    </p:spTree>
    <p:extLst>
      <p:ext uri="{BB962C8B-B14F-4D97-AF65-F5344CB8AC3E}">
        <p14:creationId xmlns:p14="http://schemas.microsoft.com/office/powerpoint/2010/main" val="3926407305"/>
      </p:ext>
    </p:extLst>
  </p:cSld>
  <p:clrMapOvr>
    <a:masterClrMapping/>
  </p:clrMapOvr>
  <p:transition advClick="0"/>
</p:sld>
</file>

<file path=ppt/slides/slide22.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tile tx="0" ty="0" sx="100000" sy="100000" flip="none" algn="tl"/>
        </a:blipFill>
        <a:effectLst/>
      </p:bgPr>
    </p:bg>
    <p:spTree>
      <p:nvGrpSpPr>
        <p:cNvPr id="1" name=""/>
        <p:cNvGrpSpPr/>
        <p:nvPr/>
      </p:nvGrpSpPr>
      <p:grpSpPr>
        <a:xfrm>
          <a:off x="0" y="0"/>
          <a:ext cx="0" cy="0"/>
          <a:chOff x="0" y="0"/>
          <a:chExt cx="0" cy="0"/>
        </a:xfrm>
      </p:grpSpPr>
      <p:sp>
        <p:nvSpPr>
          <p:cNvPr id="15362" name="Text Box 2"/>
          <p:cNvSpPr txBox="1">
            <a:spLocks noChangeArrowheads="1"/>
          </p:cNvSpPr>
          <p:nvPr/>
        </p:nvSpPr>
        <p:spPr bwMode="auto">
          <a:xfrm>
            <a:off x="425450" y="5557838"/>
            <a:ext cx="8331200" cy="825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marL="0" marR="0" lvl="0" indent="0" defTabSz="914400" eaLnBrk="1" fontAlgn="auto" latinLnBrk="0" hangingPunct="1">
              <a:lnSpc>
                <a:spcPct val="100000"/>
              </a:lnSpc>
              <a:spcBef>
                <a:spcPct val="50000"/>
              </a:spcBef>
              <a:spcAft>
                <a:spcPts val="0"/>
              </a:spcAft>
              <a:buClrTx/>
              <a:buSzTx/>
              <a:buFontTx/>
              <a:buNone/>
              <a:tabLst/>
              <a:defRPr/>
            </a:pPr>
            <a:r>
              <a:rPr kumimoji="0" lang="en-US" altLang="en-US" sz="1600" b="1" i="0" u="none" strike="noStrike" kern="0" cap="none" spc="0" normalizeH="0" baseline="0" noProof="0">
                <a:ln>
                  <a:noFill/>
                </a:ln>
                <a:solidFill>
                  <a:schemeClr val="tx1"/>
                </a:solidFill>
                <a:effectLst/>
                <a:uLnTx/>
                <a:uFillTx/>
                <a:latin typeface="Arial" panose="020B0604020202020204" pitchFamily="34" charset="0"/>
              </a:rPr>
              <a:t>Orbitals are not filled in numerical order because the principal energy levels get closer together as you get further from the nucleus.  This results in overlap of sub levels. The first example occurs when the </a:t>
            </a:r>
            <a:r>
              <a:rPr kumimoji="0" lang="en-US" altLang="en-US" sz="1600" b="1" i="0" u="none" strike="noStrike" kern="0" cap="none" spc="0" normalizeH="0" baseline="0" noProof="0">
                <a:ln>
                  <a:noFill/>
                </a:ln>
                <a:solidFill>
                  <a:srgbClr val="CC0000"/>
                </a:solidFill>
                <a:effectLst/>
                <a:uLnTx/>
                <a:uFillTx/>
                <a:latin typeface="Arial" panose="020B0604020202020204" pitchFamily="34" charset="0"/>
              </a:rPr>
              <a:t>4s orbital is filled before the 3d orbitals</a:t>
            </a:r>
            <a:r>
              <a:rPr kumimoji="0" lang="en-US" altLang="en-US" sz="1600" b="1" i="0" u="none" strike="noStrike" kern="0" cap="none" spc="0" normalizeH="0" baseline="0" noProof="0">
                <a:ln>
                  <a:noFill/>
                </a:ln>
                <a:solidFill>
                  <a:schemeClr val="tx1"/>
                </a:solidFill>
                <a:effectLst/>
                <a:uLnTx/>
                <a:uFillTx/>
                <a:latin typeface="Arial" panose="020B0604020202020204" pitchFamily="34" charset="0"/>
              </a:rPr>
              <a:t>.</a:t>
            </a:r>
          </a:p>
        </p:txBody>
      </p:sp>
      <p:grpSp>
        <p:nvGrpSpPr>
          <p:cNvPr id="15363" name="Group 3"/>
          <p:cNvGrpSpPr>
            <a:grpSpLocks/>
          </p:cNvGrpSpPr>
          <p:nvPr/>
        </p:nvGrpSpPr>
        <p:grpSpPr bwMode="auto">
          <a:xfrm>
            <a:off x="465138" y="825500"/>
            <a:ext cx="3122612" cy="4562475"/>
            <a:chOff x="293" y="520"/>
            <a:chExt cx="1967" cy="2874"/>
          </a:xfrm>
        </p:grpSpPr>
        <p:sp>
          <p:nvSpPr>
            <p:cNvPr id="15401" name="Line 4"/>
            <p:cNvSpPr>
              <a:spLocks noChangeShapeType="1"/>
            </p:cNvSpPr>
            <p:nvPr/>
          </p:nvSpPr>
          <p:spPr bwMode="auto">
            <a:xfrm flipV="1">
              <a:off x="2260" y="839"/>
              <a:ext cx="0" cy="2378"/>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ysClr val="windowText" lastClr="000000"/>
                </a:solidFill>
                <a:effectLst/>
                <a:uLnTx/>
                <a:uFillTx/>
              </a:endParaRPr>
            </a:p>
          </p:txBody>
        </p:sp>
        <p:sp>
          <p:nvSpPr>
            <p:cNvPr id="15402" name="Text Box 5"/>
            <p:cNvSpPr txBox="1">
              <a:spLocks noChangeArrowheads="1"/>
            </p:cNvSpPr>
            <p:nvPr/>
          </p:nvSpPr>
          <p:spPr bwMode="auto">
            <a:xfrm rot="-5400000">
              <a:off x="802" y="1976"/>
              <a:ext cx="2663"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marL="0" marR="0" lvl="0" indent="0" algn="ctr" defTabSz="914400" eaLnBrk="1" fontAlgn="auto" latinLnBrk="0" hangingPunct="1">
                <a:lnSpc>
                  <a:spcPct val="100000"/>
                </a:lnSpc>
                <a:spcBef>
                  <a:spcPct val="50000"/>
                </a:spcBef>
                <a:spcAft>
                  <a:spcPts val="0"/>
                </a:spcAft>
                <a:buClrTx/>
                <a:buSzTx/>
                <a:buFontTx/>
                <a:buNone/>
                <a:tabLst/>
                <a:defRPr/>
              </a:pPr>
              <a:r>
                <a:rPr kumimoji="0" lang="en-US" altLang="en-US" sz="1200" b="1" i="0" u="none" strike="noStrike" kern="0" cap="none" spc="0" normalizeH="0" baseline="0" noProof="0">
                  <a:ln>
                    <a:noFill/>
                  </a:ln>
                  <a:solidFill>
                    <a:schemeClr val="tx1"/>
                  </a:solidFill>
                  <a:effectLst/>
                  <a:uLnTx/>
                  <a:uFillTx/>
                  <a:latin typeface="Arial" panose="020B0604020202020204" pitchFamily="34" charset="0"/>
                </a:rPr>
                <a:t>INCREASING ENERGY / DISTANCE FROM NUCLEUS</a:t>
              </a:r>
            </a:p>
          </p:txBody>
        </p:sp>
        <p:sp>
          <p:nvSpPr>
            <p:cNvPr id="15403" name="Line 6"/>
            <p:cNvSpPr>
              <a:spLocks noChangeShapeType="1"/>
            </p:cNvSpPr>
            <p:nvPr/>
          </p:nvSpPr>
          <p:spPr bwMode="auto">
            <a:xfrm>
              <a:off x="552" y="3126"/>
              <a:ext cx="227" cy="0"/>
            </a:xfrm>
            <a:prstGeom prst="line">
              <a:avLst/>
            </a:prstGeom>
            <a:noFill/>
            <a:ln w="44450">
              <a:solidFill>
                <a:srgbClr val="FF0066"/>
              </a:solidFill>
              <a:round/>
              <a:headEnd/>
              <a:tailEnd/>
            </a:ln>
            <a:extLst>
              <a:ext uri="{909E8E84-426E-40DD-AFC4-6F175D3DCCD1}">
                <a14:hiddenFill xmlns:a14="http://schemas.microsoft.com/office/drawing/2010/main">
                  <a:noFill/>
                </a14:hiddenFill>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ysClr val="windowText" lastClr="000000"/>
                </a:solidFill>
                <a:effectLst/>
                <a:uLnTx/>
                <a:uFillTx/>
              </a:endParaRPr>
            </a:p>
          </p:txBody>
        </p:sp>
        <p:sp>
          <p:nvSpPr>
            <p:cNvPr id="15404" name="Line 7"/>
            <p:cNvSpPr>
              <a:spLocks noChangeShapeType="1"/>
            </p:cNvSpPr>
            <p:nvPr/>
          </p:nvSpPr>
          <p:spPr bwMode="auto">
            <a:xfrm>
              <a:off x="779" y="3126"/>
              <a:ext cx="700" cy="0"/>
            </a:xfrm>
            <a:prstGeom prst="line">
              <a:avLst/>
            </a:prstGeom>
            <a:noFill/>
            <a:ln w="9525" cap="rnd">
              <a:solidFill>
                <a:schemeClr val="tx1"/>
              </a:solidFill>
              <a:prstDash val="sysDot"/>
              <a:round/>
              <a:headEnd/>
              <a:tailEnd/>
            </a:ln>
            <a:extLst>
              <a:ext uri="{909E8E84-426E-40DD-AFC4-6F175D3DCCD1}">
                <a14:hiddenFill xmlns:a14="http://schemas.microsoft.com/office/drawing/2010/main">
                  <a:noFill/>
                </a14:hiddenFill>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ysClr val="windowText" lastClr="000000"/>
                </a:solidFill>
                <a:effectLst/>
                <a:uLnTx/>
                <a:uFillTx/>
              </a:endParaRPr>
            </a:p>
          </p:txBody>
        </p:sp>
        <p:sp>
          <p:nvSpPr>
            <p:cNvPr id="15405" name="Text Box 8"/>
            <p:cNvSpPr txBox="1">
              <a:spLocks noChangeArrowheads="1"/>
            </p:cNvSpPr>
            <p:nvPr/>
          </p:nvSpPr>
          <p:spPr bwMode="auto">
            <a:xfrm>
              <a:off x="304" y="3028"/>
              <a:ext cx="336"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marL="0" marR="0" lvl="0" indent="0" algn="ctr" defTabSz="914400" eaLnBrk="1" fontAlgn="auto" latinLnBrk="0" hangingPunct="1">
                <a:lnSpc>
                  <a:spcPct val="100000"/>
                </a:lnSpc>
                <a:spcBef>
                  <a:spcPct val="50000"/>
                </a:spcBef>
                <a:spcAft>
                  <a:spcPts val="0"/>
                </a:spcAft>
                <a:buClrTx/>
                <a:buSzTx/>
                <a:buFontTx/>
                <a:buNone/>
                <a:tabLst/>
                <a:defRPr/>
              </a:pPr>
              <a:r>
                <a:rPr kumimoji="0" lang="en-US" altLang="en-US" sz="1400" b="1" i="0" u="none" strike="noStrike" kern="0" cap="none" spc="0" normalizeH="0" baseline="0" noProof="0">
                  <a:ln>
                    <a:noFill/>
                  </a:ln>
                  <a:solidFill>
                    <a:schemeClr val="tx1"/>
                  </a:solidFill>
                  <a:effectLst/>
                  <a:uLnTx/>
                  <a:uFillTx/>
                  <a:latin typeface="Arial" panose="020B0604020202020204" pitchFamily="34" charset="0"/>
                </a:rPr>
                <a:t>1</a:t>
              </a:r>
              <a:endParaRPr kumimoji="0" lang="en-US" altLang="en-US" sz="1400" b="0" i="0" u="none" strike="noStrike" kern="0" cap="none" spc="0" normalizeH="0" baseline="0" noProof="0">
                <a:ln>
                  <a:noFill/>
                </a:ln>
                <a:solidFill>
                  <a:schemeClr val="tx1"/>
                </a:solidFill>
                <a:effectLst/>
                <a:uLnTx/>
                <a:uFillTx/>
                <a:latin typeface="Arial" panose="020B0604020202020204" pitchFamily="34" charset="0"/>
              </a:endParaRPr>
            </a:p>
          </p:txBody>
        </p:sp>
        <p:sp>
          <p:nvSpPr>
            <p:cNvPr id="15406" name="Text Box 9"/>
            <p:cNvSpPr txBox="1">
              <a:spLocks noChangeArrowheads="1"/>
            </p:cNvSpPr>
            <p:nvPr/>
          </p:nvSpPr>
          <p:spPr bwMode="auto">
            <a:xfrm>
              <a:off x="1471" y="3044"/>
              <a:ext cx="311"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marL="0" marR="0" lvl="0" indent="0" algn="ctr" defTabSz="914400" eaLnBrk="1" fontAlgn="auto" latinLnBrk="0" hangingPunct="1">
                <a:lnSpc>
                  <a:spcPct val="100000"/>
                </a:lnSpc>
                <a:spcBef>
                  <a:spcPct val="50000"/>
                </a:spcBef>
                <a:spcAft>
                  <a:spcPts val="0"/>
                </a:spcAft>
                <a:buClrTx/>
                <a:buSzTx/>
                <a:buFontTx/>
                <a:buNone/>
                <a:tabLst/>
                <a:defRPr/>
              </a:pPr>
              <a:r>
                <a:rPr kumimoji="0" lang="en-US" altLang="en-US" sz="1400" b="1" i="0" u="none" strike="noStrike" kern="0" cap="none" spc="0" normalizeH="0" baseline="0" noProof="0">
                  <a:ln>
                    <a:noFill/>
                  </a:ln>
                  <a:solidFill>
                    <a:schemeClr val="tx1"/>
                  </a:solidFill>
                  <a:effectLst/>
                  <a:uLnTx/>
                  <a:uFillTx/>
                  <a:latin typeface="Arial" panose="020B0604020202020204" pitchFamily="34" charset="0"/>
                </a:rPr>
                <a:t>1s</a:t>
              </a:r>
              <a:endParaRPr kumimoji="0" lang="en-US" altLang="en-US" sz="1400" b="0" i="0" u="none" strike="noStrike" kern="0" cap="none" spc="0" normalizeH="0" baseline="0" noProof="0">
                <a:ln>
                  <a:noFill/>
                </a:ln>
                <a:solidFill>
                  <a:schemeClr val="tx1"/>
                </a:solidFill>
                <a:effectLst/>
                <a:uLnTx/>
                <a:uFillTx/>
                <a:latin typeface="Arial" panose="020B0604020202020204" pitchFamily="34" charset="0"/>
              </a:endParaRPr>
            </a:p>
          </p:txBody>
        </p:sp>
        <p:sp>
          <p:nvSpPr>
            <p:cNvPr id="15407" name="Line 10"/>
            <p:cNvSpPr>
              <a:spLocks noChangeShapeType="1"/>
            </p:cNvSpPr>
            <p:nvPr/>
          </p:nvSpPr>
          <p:spPr bwMode="auto">
            <a:xfrm>
              <a:off x="552" y="2328"/>
              <a:ext cx="227" cy="0"/>
            </a:xfrm>
            <a:prstGeom prst="line">
              <a:avLst/>
            </a:prstGeom>
            <a:noFill/>
            <a:ln w="44450">
              <a:solidFill>
                <a:srgbClr val="FF0066"/>
              </a:solidFill>
              <a:round/>
              <a:headEnd/>
              <a:tailEnd/>
            </a:ln>
            <a:extLst>
              <a:ext uri="{909E8E84-426E-40DD-AFC4-6F175D3DCCD1}">
                <a14:hiddenFill xmlns:a14="http://schemas.microsoft.com/office/drawing/2010/main">
                  <a:noFill/>
                </a14:hiddenFill>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ysClr val="windowText" lastClr="000000"/>
                </a:solidFill>
                <a:effectLst/>
                <a:uLnTx/>
                <a:uFillTx/>
              </a:endParaRPr>
            </a:p>
          </p:txBody>
        </p:sp>
        <p:sp>
          <p:nvSpPr>
            <p:cNvPr id="15408" name="Line 11"/>
            <p:cNvSpPr>
              <a:spLocks noChangeShapeType="1"/>
            </p:cNvSpPr>
            <p:nvPr/>
          </p:nvSpPr>
          <p:spPr bwMode="auto">
            <a:xfrm>
              <a:off x="779" y="2328"/>
              <a:ext cx="700" cy="90"/>
            </a:xfrm>
            <a:prstGeom prst="line">
              <a:avLst/>
            </a:prstGeom>
            <a:noFill/>
            <a:ln w="9525" cap="rnd">
              <a:solidFill>
                <a:schemeClr val="tx1"/>
              </a:solidFill>
              <a:prstDash val="sysDot"/>
              <a:round/>
              <a:headEnd/>
              <a:tailEnd/>
            </a:ln>
            <a:extLst>
              <a:ext uri="{909E8E84-426E-40DD-AFC4-6F175D3DCCD1}">
                <a14:hiddenFill xmlns:a14="http://schemas.microsoft.com/office/drawing/2010/main">
                  <a:noFill/>
                </a14:hiddenFill>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ysClr val="windowText" lastClr="000000"/>
                </a:solidFill>
                <a:effectLst/>
                <a:uLnTx/>
                <a:uFillTx/>
              </a:endParaRPr>
            </a:p>
          </p:txBody>
        </p:sp>
        <p:sp>
          <p:nvSpPr>
            <p:cNvPr id="15409" name="Line 12"/>
            <p:cNvSpPr>
              <a:spLocks noChangeShapeType="1"/>
            </p:cNvSpPr>
            <p:nvPr/>
          </p:nvSpPr>
          <p:spPr bwMode="auto">
            <a:xfrm flipV="1">
              <a:off x="779" y="2238"/>
              <a:ext cx="692" cy="88"/>
            </a:xfrm>
            <a:prstGeom prst="line">
              <a:avLst/>
            </a:prstGeom>
            <a:noFill/>
            <a:ln w="9525" cap="rnd">
              <a:solidFill>
                <a:schemeClr val="tx1"/>
              </a:solidFill>
              <a:prstDash val="sysDot"/>
              <a:round/>
              <a:headEnd/>
              <a:tailEnd/>
            </a:ln>
            <a:extLst>
              <a:ext uri="{909E8E84-426E-40DD-AFC4-6F175D3DCCD1}">
                <a14:hiddenFill xmlns:a14="http://schemas.microsoft.com/office/drawing/2010/main">
                  <a:noFill/>
                </a14:hiddenFill>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ysClr val="windowText" lastClr="000000"/>
                </a:solidFill>
                <a:effectLst/>
                <a:uLnTx/>
                <a:uFillTx/>
              </a:endParaRPr>
            </a:p>
          </p:txBody>
        </p:sp>
        <p:sp>
          <p:nvSpPr>
            <p:cNvPr id="15410" name="Text Box 13"/>
            <p:cNvSpPr txBox="1">
              <a:spLocks noChangeArrowheads="1"/>
            </p:cNvSpPr>
            <p:nvPr/>
          </p:nvSpPr>
          <p:spPr bwMode="auto">
            <a:xfrm>
              <a:off x="304" y="2226"/>
              <a:ext cx="336"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marL="0" marR="0" lvl="0" indent="0" algn="ctr" defTabSz="914400" eaLnBrk="1" fontAlgn="auto" latinLnBrk="0" hangingPunct="1">
                <a:lnSpc>
                  <a:spcPct val="100000"/>
                </a:lnSpc>
                <a:spcBef>
                  <a:spcPct val="50000"/>
                </a:spcBef>
                <a:spcAft>
                  <a:spcPts val="0"/>
                </a:spcAft>
                <a:buClrTx/>
                <a:buSzTx/>
                <a:buFontTx/>
                <a:buNone/>
                <a:tabLst/>
                <a:defRPr/>
              </a:pPr>
              <a:r>
                <a:rPr kumimoji="0" lang="en-US" altLang="en-US" sz="1400" b="1" i="0" u="none" strike="noStrike" kern="0" cap="none" spc="0" normalizeH="0" baseline="0" noProof="0">
                  <a:ln>
                    <a:noFill/>
                  </a:ln>
                  <a:solidFill>
                    <a:schemeClr val="tx1"/>
                  </a:solidFill>
                  <a:effectLst/>
                  <a:uLnTx/>
                  <a:uFillTx/>
                  <a:latin typeface="Arial" panose="020B0604020202020204" pitchFamily="34" charset="0"/>
                </a:rPr>
                <a:t>2</a:t>
              </a:r>
              <a:endParaRPr kumimoji="0" lang="en-US" altLang="en-US" sz="1400" b="0" i="0" u="none" strike="noStrike" kern="0" cap="none" spc="0" normalizeH="0" baseline="0" noProof="0">
                <a:ln>
                  <a:noFill/>
                </a:ln>
                <a:solidFill>
                  <a:schemeClr val="tx1"/>
                </a:solidFill>
                <a:effectLst/>
                <a:uLnTx/>
                <a:uFillTx/>
                <a:latin typeface="Arial" panose="020B0604020202020204" pitchFamily="34" charset="0"/>
              </a:endParaRPr>
            </a:p>
          </p:txBody>
        </p:sp>
        <p:sp>
          <p:nvSpPr>
            <p:cNvPr id="15411" name="Text Box 14"/>
            <p:cNvSpPr txBox="1">
              <a:spLocks noChangeArrowheads="1"/>
            </p:cNvSpPr>
            <p:nvPr/>
          </p:nvSpPr>
          <p:spPr bwMode="auto">
            <a:xfrm>
              <a:off x="1479" y="2326"/>
              <a:ext cx="311"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marL="0" marR="0" lvl="0" indent="0" algn="ctr" defTabSz="914400" eaLnBrk="1" fontAlgn="auto" latinLnBrk="0" hangingPunct="1">
                <a:lnSpc>
                  <a:spcPct val="100000"/>
                </a:lnSpc>
                <a:spcBef>
                  <a:spcPct val="50000"/>
                </a:spcBef>
                <a:spcAft>
                  <a:spcPts val="0"/>
                </a:spcAft>
                <a:buClrTx/>
                <a:buSzTx/>
                <a:buFontTx/>
                <a:buNone/>
                <a:tabLst/>
                <a:defRPr/>
              </a:pPr>
              <a:r>
                <a:rPr kumimoji="0" lang="en-US" altLang="en-US" sz="1400" b="1" i="0" u="none" strike="noStrike" kern="0" cap="none" spc="0" normalizeH="0" baseline="0" noProof="0">
                  <a:ln>
                    <a:noFill/>
                  </a:ln>
                  <a:solidFill>
                    <a:schemeClr val="tx1"/>
                  </a:solidFill>
                  <a:effectLst/>
                  <a:uLnTx/>
                  <a:uFillTx/>
                  <a:latin typeface="Arial" panose="020B0604020202020204" pitchFamily="34" charset="0"/>
                </a:rPr>
                <a:t>2s</a:t>
              </a:r>
              <a:endParaRPr kumimoji="0" lang="en-US" altLang="en-US" sz="1400" b="0" i="0" u="none" strike="noStrike" kern="0" cap="none" spc="0" normalizeH="0" baseline="0" noProof="0">
                <a:ln>
                  <a:noFill/>
                </a:ln>
                <a:solidFill>
                  <a:schemeClr val="tx1"/>
                </a:solidFill>
                <a:effectLst/>
                <a:uLnTx/>
                <a:uFillTx/>
                <a:latin typeface="Arial" panose="020B0604020202020204" pitchFamily="34" charset="0"/>
              </a:endParaRPr>
            </a:p>
          </p:txBody>
        </p:sp>
        <p:sp>
          <p:nvSpPr>
            <p:cNvPr id="15412" name="Text Box 15"/>
            <p:cNvSpPr txBox="1">
              <a:spLocks noChangeArrowheads="1"/>
            </p:cNvSpPr>
            <p:nvPr/>
          </p:nvSpPr>
          <p:spPr bwMode="auto">
            <a:xfrm>
              <a:off x="1479" y="2141"/>
              <a:ext cx="311"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marL="0" marR="0" lvl="0" indent="0" algn="ctr" defTabSz="914400" eaLnBrk="1" fontAlgn="auto" latinLnBrk="0" hangingPunct="1">
                <a:lnSpc>
                  <a:spcPct val="100000"/>
                </a:lnSpc>
                <a:spcBef>
                  <a:spcPct val="50000"/>
                </a:spcBef>
                <a:spcAft>
                  <a:spcPts val="0"/>
                </a:spcAft>
                <a:buClrTx/>
                <a:buSzTx/>
                <a:buFontTx/>
                <a:buNone/>
                <a:tabLst/>
                <a:defRPr/>
              </a:pPr>
              <a:r>
                <a:rPr kumimoji="0" lang="en-US" altLang="en-US" sz="1400" b="1" i="0" u="none" strike="noStrike" kern="0" cap="none" spc="0" normalizeH="0" baseline="0" noProof="0">
                  <a:ln>
                    <a:noFill/>
                  </a:ln>
                  <a:solidFill>
                    <a:schemeClr val="tx1"/>
                  </a:solidFill>
                  <a:effectLst/>
                  <a:uLnTx/>
                  <a:uFillTx/>
                  <a:latin typeface="Arial" panose="020B0604020202020204" pitchFamily="34" charset="0"/>
                </a:rPr>
                <a:t>2p</a:t>
              </a:r>
            </a:p>
          </p:txBody>
        </p:sp>
        <p:sp>
          <p:nvSpPr>
            <p:cNvPr id="15413" name="Text Box 16"/>
            <p:cNvSpPr txBox="1">
              <a:spLocks noChangeArrowheads="1"/>
            </p:cNvSpPr>
            <p:nvPr/>
          </p:nvSpPr>
          <p:spPr bwMode="auto">
            <a:xfrm>
              <a:off x="1471" y="1194"/>
              <a:ext cx="311"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marL="0" marR="0" lvl="0" indent="0" algn="ctr" defTabSz="914400" eaLnBrk="1" fontAlgn="auto" latinLnBrk="0" hangingPunct="1">
                <a:lnSpc>
                  <a:spcPct val="100000"/>
                </a:lnSpc>
                <a:spcBef>
                  <a:spcPct val="50000"/>
                </a:spcBef>
                <a:spcAft>
                  <a:spcPts val="0"/>
                </a:spcAft>
                <a:buClrTx/>
                <a:buSzTx/>
                <a:buFontTx/>
                <a:buNone/>
                <a:tabLst/>
                <a:defRPr/>
              </a:pPr>
              <a:r>
                <a:rPr kumimoji="0" lang="en-US" altLang="en-US" sz="1400" b="1" i="0" u="none" strike="noStrike" kern="0" cap="none" spc="0" normalizeH="0" baseline="0" noProof="0">
                  <a:ln>
                    <a:noFill/>
                  </a:ln>
                  <a:solidFill>
                    <a:srgbClr val="CC0000"/>
                  </a:solidFill>
                  <a:effectLst/>
                  <a:uLnTx/>
                  <a:uFillTx/>
                  <a:latin typeface="Arial" panose="020B0604020202020204" pitchFamily="34" charset="0"/>
                </a:rPr>
                <a:t>4s</a:t>
              </a:r>
              <a:endParaRPr kumimoji="0" lang="en-US" altLang="en-US" sz="1400" b="1" i="0" u="none" strike="noStrike" kern="0" cap="none" spc="0" normalizeH="0" baseline="0" noProof="0">
                <a:ln>
                  <a:noFill/>
                </a:ln>
                <a:solidFill>
                  <a:schemeClr val="tx1"/>
                </a:solidFill>
                <a:effectLst/>
                <a:uLnTx/>
                <a:uFillTx/>
                <a:latin typeface="Arial" panose="020B0604020202020204" pitchFamily="34" charset="0"/>
              </a:endParaRPr>
            </a:p>
          </p:txBody>
        </p:sp>
        <p:sp>
          <p:nvSpPr>
            <p:cNvPr id="15414" name="Text Box 17"/>
            <p:cNvSpPr txBox="1">
              <a:spLocks noChangeArrowheads="1"/>
            </p:cNvSpPr>
            <p:nvPr/>
          </p:nvSpPr>
          <p:spPr bwMode="auto">
            <a:xfrm>
              <a:off x="304" y="1596"/>
              <a:ext cx="336"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marL="0" marR="0" lvl="0" indent="0" algn="ctr" defTabSz="914400" eaLnBrk="1" fontAlgn="auto" latinLnBrk="0" hangingPunct="1">
                <a:lnSpc>
                  <a:spcPct val="100000"/>
                </a:lnSpc>
                <a:spcBef>
                  <a:spcPct val="50000"/>
                </a:spcBef>
                <a:spcAft>
                  <a:spcPts val="0"/>
                </a:spcAft>
                <a:buClrTx/>
                <a:buSzTx/>
                <a:buFontTx/>
                <a:buNone/>
                <a:tabLst/>
                <a:defRPr/>
              </a:pPr>
              <a:r>
                <a:rPr kumimoji="0" lang="en-US" altLang="en-US" sz="1400" b="1" i="0" u="none" strike="noStrike" kern="0" cap="none" spc="0" normalizeH="0" baseline="0" noProof="0">
                  <a:ln>
                    <a:noFill/>
                  </a:ln>
                  <a:solidFill>
                    <a:schemeClr val="tx1"/>
                  </a:solidFill>
                  <a:effectLst/>
                  <a:uLnTx/>
                  <a:uFillTx/>
                  <a:latin typeface="Arial" panose="020B0604020202020204" pitchFamily="34" charset="0"/>
                </a:rPr>
                <a:t>3</a:t>
              </a:r>
              <a:endParaRPr kumimoji="0" lang="en-US" altLang="en-US" sz="1400" b="0" i="0" u="none" strike="noStrike" kern="0" cap="none" spc="0" normalizeH="0" baseline="0" noProof="0">
                <a:ln>
                  <a:noFill/>
                </a:ln>
                <a:solidFill>
                  <a:schemeClr val="tx1"/>
                </a:solidFill>
                <a:effectLst/>
                <a:uLnTx/>
                <a:uFillTx/>
                <a:latin typeface="Arial" panose="020B0604020202020204" pitchFamily="34" charset="0"/>
              </a:endParaRPr>
            </a:p>
          </p:txBody>
        </p:sp>
        <p:sp>
          <p:nvSpPr>
            <p:cNvPr id="15415" name="Line 18"/>
            <p:cNvSpPr>
              <a:spLocks noChangeShapeType="1"/>
            </p:cNvSpPr>
            <p:nvPr/>
          </p:nvSpPr>
          <p:spPr bwMode="auto">
            <a:xfrm>
              <a:off x="544" y="1694"/>
              <a:ext cx="227" cy="0"/>
            </a:xfrm>
            <a:prstGeom prst="line">
              <a:avLst/>
            </a:prstGeom>
            <a:noFill/>
            <a:ln w="44450">
              <a:solidFill>
                <a:srgbClr val="FF0066"/>
              </a:solidFill>
              <a:round/>
              <a:headEnd/>
              <a:tailEnd/>
            </a:ln>
            <a:extLst>
              <a:ext uri="{909E8E84-426E-40DD-AFC4-6F175D3DCCD1}">
                <a14:hiddenFill xmlns:a14="http://schemas.microsoft.com/office/drawing/2010/main">
                  <a:noFill/>
                </a14:hiddenFill>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ysClr val="windowText" lastClr="000000"/>
                </a:solidFill>
                <a:effectLst/>
                <a:uLnTx/>
                <a:uFillTx/>
              </a:endParaRPr>
            </a:p>
          </p:txBody>
        </p:sp>
        <p:sp>
          <p:nvSpPr>
            <p:cNvPr id="15416" name="Line 19"/>
            <p:cNvSpPr>
              <a:spLocks noChangeShapeType="1"/>
            </p:cNvSpPr>
            <p:nvPr/>
          </p:nvSpPr>
          <p:spPr bwMode="auto">
            <a:xfrm flipV="1">
              <a:off x="811" y="1558"/>
              <a:ext cx="702" cy="142"/>
            </a:xfrm>
            <a:prstGeom prst="line">
              <a:avLst/>
            </a:prstGeom>
            <a:noFill/>
            <a:ln w="9525" cap="rnd">
              <a:solidFill>
                <a:schemeClr val="tx1"/>
              </a:solidFill>
              <a:prstDash val="sysDot"/>
              <a:round/>
              <a:headEnd/>
              <a:tailEnd/>
            </a:ln>
            <a:extLst>
              <a:ext uri="{909E8E84-426E-40DD-AFC4-6F175D3DCCD1}">
                <a14:hiddenFill xmlns:a14="http://schemas.microsoft.com/office/drawing/2010/main">
                  <a:noFill/>
                </a14:hiddenFill>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ysClr val="windowText" lastClr="000000"/>
                </a:solidFill>
                <a:effectLst/>
                <a:uLnTx/>
                <a:uFillTx/>
              </a:endParaRPr>
            </a:p>
          </p:txBody>
        </p:sp>
        <p:sp>
          <p:nvSpPr>
            <p:cNvPr id="15417" name="Line 20"/>
            <p:cNvSpPr>
              <a:spLocks noChangeShapeType="1"/>
            </p:cNvSpPr>
            <p:nvPr/>
          </p:nvSpPr>
          <p:spPr bwMode="auto">
            <a:xfrm flipV="1">
              <a:off x="811" y="1694"/>
              <a:ext cx="702" cy="6"/>
            </a:xfrm>
            <a:prstGeom prst="line">
              <a:avLst/>
            </a:prstGeom>
            <a:noFill/>
            <a:ln w="9525" cap="rnd">
              <a:solidFill>
                <a:schemeClr val="tx1"/>
              </a:solidFill>
              <a:prstDash val="sysDot"/>
              <a:round/>
              <a:headEnd/>
              <a:tailEnd/>
            </a:ln>
            <a:extLst>
              <a:ext uri="{909E8E84-426E-40DD-AFC4-6F175D3DCCD1}">
                <a14:hiddenFill xmlns:a14="http://schemas.microsoft.com/office/drawing/2010/main">
                  <a:noFill/>
                </a14:hiddenFill>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ysClr val="windowText" lastClr="000000"/>
                </a:solidFill>
                <a:effectLst/>
                <a:uLnTx/>
                <a:uFillTx/>
              </a:endParaRPr>
            </a:p>
          </p:txBody>
        </p:sp>
        <p:sp>
          <p:nvSpPr>
            <p:cNvPr id="15418" name="Line 21"/>
            <p:cNvSpPr>
              <a:spLocks noChangeShapeType="1"/>
            </p:cNvSpPr>
            <p:nvPr/>
          </p:nvSpPr>
          <p:spPr bwMode="auto">
            <a:xfrm>
              <a:off x="811" y="1700"/>
              <a:ext cx="702" cy="138"/>
            </a:xfrm>
            <a:prstGeom prst="line">
              <a:avLst/>
            </a:prstGeom>
            <a:noFill/>
            <a:ln w="9525" cap="rnd">
              <a:solidFill>
                <a:schemeClr val="tx1"/>
              </a:solidFill>
              <a:prstDash val="sysDot"/>
              <a:round/>
              <a:headEnd/>
              <a:tailEnd/>
            </a:ln>
            <a:extLst>
              <a:ext uri="{909E8E84-426E-40DD-AFC4-6F175D3DCCD1}">
                <a14:hiddenFill xmlns:a14="http://schemas.microsoft.com/office/drawing/2010/main">
                  <a:noFill/>
                </a14:hiddenFill>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ysClr val="windowText" lastClr="000000"/>
                </a:solidFill>
                <a:effectLst/>
                <a:uLnTx/>
                <a:uFillTx/>
              </a:endParaRPr>
            </a:p>
          </p:txBody>
        </p:sp>
        <p:sp>
          <p:nvSpPr>
            <p:cNvPr id="15419" name="Text Box 22"/>
            <p:cNvSpPr txBox="1">
              <a:spLocks noChangeArrowheads="1"/>
            </p:cNvSpPr>
            <p:nvPr/>
          </p:nvSpPr>
          <p:spPr bwMode="auto">
            <a:xfrm>
              <a:off x="1471" y="1750"/>
              <a:ext cx="311"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marL="0" marR="0" lvl="0" indent="0" algn="ctr" defTabSz="914400" eaLnBrk="1" fontAlgn="auto" latinLnBrk="0" hangingPunct="1">
                <a:lnSpc>
                  <a:spcPct val="100000"/>
                </a:lnSpc>
                <a:spcBef>
                  <a:spcPct val="50000"/>
                </a:spcBef>
                <a:spcAft>
                  <a:spcPts val="0"/>
                </a:spcAft>
                <a:buClrTx/>
                <a:buSzTx/>
                <a:buFontTx/>
                <a:buNone/>
                <a:tabLst/>
                <a:defRPr/>
              </a:pPr>
              <a:r>
                <a:rPr kumimoji="0" lang="en-US" altLang="en-US" sz="1400" b="1" i="0" u="none" strike="noStrike" kern="0" cap="none" spc="0" normalizeH="0" baseline="0" noProof="0">
                  <a:ln>
                    <a:noFill/>
                  </a:ln>
                  <a:solidFill>
                    <a:schemeClr val="tx1"/>
                  </a:solidFill>
                  <a:effectLst/>
                  <a:uLnTx/>
                  <a:uFillTx/>
                  <a:latin typeface="Arial" panose="020B0604020202020204" pitchFamily="34" charset="0"/>
                </a:rPr>
                <a:t>3s</a:t>
              </a:r>
              <a:endParaRPr kumimoji="0" lang="en-US" altLang="en-US" sz="1400" b="0" i="0" u="none" strike="noStrike" kern="0" cap="none" spc="0" normalizeH="0" baseline="0" noProof="0">
                <a:ln>
                  <a:noFill/>
                </a:ln>
                <a:solidFill>
                  <a:schemeClr val="tx1"/>
                </a:solidFill>
                <a:effectLst/>
                <a:uLnTx/>
                <a:uFillTx/>
                <a:latin typeface="Arial" panose="020B0604020202020204" pitchFamily="34" charset="0"/>
              </a:endParaRPr>
            </a:p>
          </p:txBody>
        </p:sp>
        <p:sp>
          <p:nvSpPr>
            <p:cNvPr id="15420" name="Text Box 23"/>
            <p:cNvSpPr txBox="1">
              <a:spLocks noChangeArrowheads="1"/>
            </p:cNvSpPr>
            <p:nvPr/>
          </p:nvSpPr>
          <p:spPr bwMode="auto">
            <a:xfrm>
              <a:off x="1471" y="1594"/>
              <a:ext cx="311"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marL="0" marR="0" lvl="0" indent="0" algn="ctr" defTabSz="914400" eaLnBrk="1" fontAlgn="auto" latinLnBrk="0" hangingPunct="1">
                <a:lnSpc>
                  <a:spcPct val="100000"/>
                </a:lnSpc>
                <a:spcBef>
                  <a:spcPct val="50000"/>
                </a:spcBef>
                <a:spcAft>
                  <a:spcPts val="0"/>
                </a:spcAft>
                <a:buClrTx/>
                <a:buSzTx/>
                <a:buFontTx/>
                <a:buNone/>
                <a:tabLst/>
                <a:defRPr/>
              </a:pPr>
              <a:r>
                <a:rPr kumimoji="0" lang="en-US" altLang="en-US" sz="1400" b="1" i="0" u="none" strike="noStrike" kern="0" cap="none" spc="0" normalizeH="0" baseline="0" noProof="0">
                  <a:ln>
                    <a:noFill/>
                  </a:ln>
                  <a:solidFill>
                    <a:schemeClr val="tx1"/>
                  </a:solidFill>
                  <a:effectLst/>
                  <a:uLnTx/>
                  <a:uFillTx/>
                  <a:latin typeface="Arial" panose="020B0604020202020204" pitchFamily="34" charset="0"/>
                </a:rPr>
                <a:t>3p</a:t>
              </a:r>
              <a:endParaRPr kumimoji="0" lang="en-US" altLang="en-US" sz="1400" b="0" i="0" u="none" strike="noStrike" kern="0" cap="none" spc="0" normalizeH="0" baseline="0" noProof="0">
                <a:ln>
                  <a:noFill/>
                </a:ln>
                <a:solidFill>
                  <a:schemeClr val="tx1"/>
                </a:solidFill>
                <a:effectLst/>
                <a:uLnTx/>
                <a:uFillTx/>
                <a:latin typeface="Arial" panose="020B0604020202020204" pitchFamily="34" charset="0"/>
              </a:endParaRPr>
            </a:p>
          </p:txBody>
        </p:sp>
        <p:sp>
          <p:nvSpPr>
            <p:cNvPr id="15421" name="Text Box 24"/>
            <p:cNvSpPr txBox="1">
              <a:spLocks noChangeArrowheads="1"/>
            </p:cNvSpPr>
            <p:nvPr/>
          </p:nvSpPr>
          <p:spPr bwMode="auto">
            <a:xfrm>
              <a:off x="1471" y="1472"/>
              <a:ext cx="311"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marL="0" marR="0" lvl="0" indent="0" algn="ctr" defTabSz="914400" eaLnBrk="1" fontAlgn="auto" latinLnBrk="0" hangingPunct="1">
                <a:lnSpc>
                  <a:spcPct val="100000"/>
                </a:lnSpc>
                <a:spcBef>
                  <a:spcPct val="50000"/>
                </a:spcBef>
                <a:spcAft>
                  <a:spcPts val="0"/>
                </a:spcAft>
                <a:buClrTx/>
                <a:buSzTx/>
                <a:buFontTx/>
                <a:buNone/>
                <a:tabLst/>
                <a:defRPr/>
              </a:pPr>
              <a:r>
                <a:rPr kumimoji="0" lang="en-US" altLang="en-US" sz="1400" b="1" i="0" u="none" strike="noStrike" kern="0" cap="none" spc="0" normalizeH="0" baseline="0" noProof="0">
                  <a:ln>
                    <a:noFill/>
                  </a:ln>
                  <a:solidFill>
                    <a:srgbClr val="CC0000"/>
                  </a:solidFill>
                  <a:effectLst/>
                  <a:uLnTx/>
                  <a:uFillTx/>
                  <a:latin typeface="Arial" panose="020B0604020202020204" pitchFamily="34" charset="0"/>
                </a:rPr>
                <a:t>3d</a:t>
              </a:r>
              <a:endParaRPr kumimoji="0" lang="en-US" altLang="en-US" sz="1400" b="0" i="0" u="none" strike="noStrike" kern="0" cap="none" spc="0" normalizeH="0" baseline="0" noProof="0">
                <a:ln>
                  <a:noFill/>
                </a:ln>
                <a:solidFill>
                  <a:schemeClr val="tx1"/>
                </a:solidFill>
                <a:effectLst/>
                <a:uLnTx/>
                <a:uFillTx/>
                <a:latin typeface="Arial" panose="020B0604020202020204" pitchFamily="34" charset="0"/>
              </a:endParaRPr>
            </a:p>
          </p:txBody>
        </p:sp>
        <p:sp>
          <p:nvSpPr>
            <p:cNvPr id="15422" name="Line 25"/>
            <p:cNvSpPr>
              <a:spLocks noChangeShapeType="1"/>
            </p:cNvSpPr>
            <p:nvPr/>
          </p:nvSpPr>
          <p:spPr bwMode="auto">
            <a:xfrm>
              <a:off x="552" y="1044"/>
              <a:ext cx="227" cy="0"/>
            </a:xfrm>
            <a:prstGeom prst="line">
              <a:avLst/>
            </a:prstGeom>
            <a:noFill/>
            <a:ln w="44450">
              <a:solidFill>
                <a:srgbClr val="FF0066"/>
              </a:solidFill>
              <a:round/>
              <a:headEnd/>
              <a:tailEnd/>
            </a:ln>
            <a:extLst>
              <a:ext uri="{909E8E84-426E-40DD-AFC4-6F175D3DCCD1}">
                <a14:hiddenFill xmlns:a14="http://schemas.microsoft.com/office/drawing/2010/main">
                  <a:noFill/>
                </a14:hiddenFill>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ysClr val="windowText" lastClr="000000"/>
                </a:solidFill>
                <a:effectLst/>
                <a:uLnTx/>
                <a:uFillTx/>
              </a:endParaRPr>
            </a:p>
          </p:txBody>
        </p:sp>
        <p:sp>
          <p:nvSpPr>
            <p:cNvPr id="15423" name="Line 26"/>
            <p:cNvSpPr>
              <a:spLocks noChangeShapeType="1"/>
            </p:cNvSpPr>
            <p:nvPr/>
          </p:nvSpPr>
          <p:spPr bwMode="auto">
            <a:xfrm flipV="1">
              <a:off x="843" y="839"/>
              <a:ext cx="670" cy="198"/>
            </a:xfrm>
            <a:prstGeom prst="line">
              <a:avLst/>
            </a:prstGeom>
            <a:noFill/>
            <a:ln w="9525" cap="rnd">
              <a:solidFill>
                <a:schemeClr val="tx1"/>
              </a:solidFill>
              <a:prstDash val="sysDot"/>
              <a:round/>
              <a:headEnd/>
              <a:tailEnd/>
            </a:ln>
            <a:extLst>
              <a:ext uri="{909E8E84-426E-40DD-AFC4-6F175D3DCCD1}">
                <a14:hiddenFill xmlns:a14="http://schemas.microsoft.com/office/drawing/2010/main">
                  <a:noFill/>
                </a14:hiddenFill>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ysClr val="windowText" lastClr="000000"/>
                </a:solidFill>
                <a:effectLst/>
                <a:uLnTx/>
                <a:uFillTx/>
              </a:endParaRPr>
            </a:p>
          </p:txBody>
        </p:sp>
        <p:sp>
          <p:nvSpPr>
            <p:cNvPr id="15424" name="Line 27"/>
            <p:cNvSpPr>
              <a:spLocks noChangeShapeType="1"/>
            </p:cNvSpPr>
            <p:nvPr/>
          </p:nvSpPr>
          <p:spPr bwMode="auto">
            <a:xfrm>
              <a:off x="843" y="1044"/>
              <a:ext cx="662" cy="68"/>
            </a:xfrm>
            <a:prstGeom prst="line">
              <a:avLst/>
            </a:prstGeom>
            <a:noFill/>
            <a:ln w="9525" cap="rnd">
              <a:solidFill>
                <a:schemeClr val="tx1"/>
              </a:solidFill>
              <a:prstDash val="sysDot"/>
              <a:round/>
              <a:headEnd/>
              <a:tailEnd/>
            </a:ln>
            <a:extLst>
              <a:ext uri="{909E8E84-426E-40DD-AFC4-6F175D3DCCD1}">
                <a14:hiddenFill xmlns:a14="http://schemas.microsoft.com/office/drawing/2010/main">
                  <a:noFill/>
                </a14:hiddenFill>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ysClr val="windowText" lastClr="000000"/>
                </a:solidFill>
                <a:effectLst/>
                <a:uLnTx/>
                <a:uFillTx/>
              </a:endParaRPr>
            </a:p>
          </p:txBody>
        </p:sp>
        <p:sp>
          <p:nvSpPr>
            <p:cNvPr id="15425" name="Line 28"/>
            <p:cNvSpPr>
              <a:spLocks noChangeShapeType="1"/>
            </p:cNvSpPr>
            <p:nvPr/>
          </p:nvSpPr>
          <p:spPr bwMode="auto">
            <a:xfrm>
              <a:off x="843" y="1044"/>
              <a:ext cx="670" cy="216"/>
            </a:xfrm>
            <a:prstGeom prst="line">
              <a:avLst/>
            </a:prstGeom>
            <a:noFill/>
            <a:ln w="9525" cap="rnd">
              <a:solidFill>
                <a:schemeClr val="tx1"/>
              </a:solidFill>
              <a:prstDash val="sysDot"/>
              <a:round/>
              <a:headEnd/>
              <a:tailEnd/>
            </a:ln>
            <a:extLst>
              <a:ext uri="{909E8E84-426E-40DD-AFC4-6F175D3DCCD1}">
                <a14:hiddenFill xmlns:a14="http://schemas.microsoft.com/office/drawing/2010/main">
                  <a:noFill/>
                </a14:hiddenFill>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ysClr val="windowText" lastClr="000000"/>
                </a:solidFill>
                <a:effectLst/>
                <a:uLnTx/>
                <a:uFillTx/>
              </a:endParaRPr>
            </a:p>
          </p:txBody>
        </p:sp>
        <p:sp>
          <p:nvSpPr>
            <p:cNvPr id="15426" name="Line 29"/>
            <p:cNvSpPr>
              <a:spLocks noChangeShapeType="1"/>
            </p:cNvSpPr>
            <p:nvPr/>
          </p:nvSpPr>
          <p:spPr bwMode="auto">
            <a:xfrm flipV="1">
              <a:off x="842" y="967"/>
              <a:ext cx="671" cy="70"/>
            </a:xfrm>
            <a:prstGeom prst="line">
              <a:avLst/>
            </a:prstGeom>
            <a:noFill/>
            <a:ln w="9525" cap="rnd">
              <a:solidFill>
                <a:schemeClr val="tx1"/>
              </a:solidFill>
              <a:prstDash val="sysDot"/>
              <a:round/>
              <a:headEnd/>
              <a:tailEnd/>
            </a:ln>
            <a:extLst>
              <a:ext uri="{909E8E84-426E-40DD-AFC4-6F175D3DCCD1}">
                <a14:hiddenFill xmlns:a14="http://schemas.microsoft.com/office/drawing/2010/main">
                  <a:noFill/>
                </a14:hiddenFill>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ysClr val="windowText" lastClr="000000"/>
                </a:solidFill>
                <a:effectLst/>
                <a:uLnTx/>
                <a:uFillTx/>
              </a:endParaRPr>
            </a:p>
          </p:txBody>
        </p:sp>
        <p:sp>
          <p:nvSpPr>
            <p:cNvPr id="15427" name="Text Box 30"/>
            <p:cNvSpPr txBox="1">
              <a:spLocks noChangeArrowheads="1"/>
            </p:cNvSpPr>
            <p:nvPr/>
          </p:nvSpPr>
          <p:spPr bwMode="auto">
            <a:xfrm>
              <a:off x="304" y="943"/>
              <a:ext cx="336"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marL="0" marR="0" lvl="0" indent="0" algn="ctr" defTabSz="914400" eaLnBrk="1" fontAlgn="auto" latinLnBrk="0" hangingPunct="1">
                <a:lnSpc>
                  <a:spcPct val="100000"/>
                </a:lnSpc>
                <a:spcBef>
                  <a:spcPct val="50000"/>
                </a:spcBef>
                <a:spcAft>
                  <a:spcPts val="0"/>
                </a:spcAft>
                <a:buClrTx/>
                <a:buSzTx/>
                <a:buFontTx/>
                <a:buNone/>
                <a:tabLst/>
                <a:defRPr/>
              </a:pPr>
              <a:r>
                <a:rPr kumimoji="0" lang="en-US" altLang="en-US" sz="1400" b="1" i="0" u="none" strike="noStrike" kern="0" cap="none" spc="0" normalizeH="0" baseline="0" noProof="0">
                  <a:ln>
                    <a:noFill/>
                  </a:ln>
                  <a:solidFill>
                    <a:schemeClr val="tx1"/>
                  </a:solidFill>
                  <a:effectLst/>
                  <a:uLnTx/>
                  <a:uFillTx/>
                  <a:latin typeface="Arial" panose="020B0604020202020204" pitchFamily="34" charset="0"/>
                </a:rPr>
                <a:t>4</a:t>
              </a:r>
              <a:endParaRPr kumimoji="0" lang="en-US" altLang="en-US" sz="1400" b="0" i="0" u="none" strike="noStrike" kern="0" cap="none" spc="0" normalizeH="0" baseline="0" noProof="0">
                <a:ln>
                  <a:noFill/>
                </a:ln>
                <a:solidFill>
                  <a:schemeClr val="tx1"/>
                </a:solidFill>
                <a:effectLst/>
                <a:uLnTx/>
                <a:uFillTx/>
                <a:latin typeface="Arial" panose="020B0604020202020204" pitchFamily="34" charset="0"/>
              </a:endParaRPr>
            </a:p>
          </p:txBody>
        </p:sp>
        <p:sp>
          <p:nvSpPr>
            <p:cNvPr id="15428" name="Text Box 31"/>
            <p:cNvSpPr txBox="1">
              <a:spLocks noChangeArrowheads="1"/>
            </p:cNvSpPr>
            <p:nvPr/>
          </p:nvSpPr>
          <p:spPr bwMode="auto">
            <a:xfrm>
              <a:off x="1471" y="1037"/>
              <a:ext cx="311"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marL="0" marR="0" lvl="0" indent="0" algn="ctr" defTabSz="914400" eaLnBrk="1" fontAlgn="auto" latinLnBrk="0" hangingPunct="1">
                <a:lnSpc>
                  <a:spcPct val="100000"/>
                </a:lnSpc>
                <a:spcBef>
                  <a:spcPct val="50000"/>
                </a:spcBef>
                <a:spcAft>
                  <a:spcPts val="0"/>
                </a:spcAft>
                <a:buClrTx/>
                <a:buSzTx/>
                <a:buFontTx/>
                <a:buNone/>
                <a:tabLst/>
                <a:defRPr/>
              </a:pPr>
              <a:r>
                <a:rPr kumimoji="0" lang="en-US" altLang="en-US" sz="1400" b="1" i="0" u="none" strike="noStrike" kern="0" cap="none" spc="0" normalizeH="0" baseline="0" noProof="0">
                  <a:ln>
                    <a:noFill/>
                  </a:ln>
                  <a:solidFill>
                    <a:schemeClr val="tx1"/>
                  </a:solidFill>
                  <a:effectLst/>
                  <a:uLnTx/>
                  <a:uFillTx/>
                  <a:latin typeface="Arial" panose="020B0604020202020204" pitchFamily="34" charset="0"/>
                </a:rPr>
                <a:t>4p</a:t>
              </a:r>
              <a:endParaRPr kumimoji="0" lang="en-US" altLang="en-US" sz="1400" b="0" i="0" u="none" strike="noStrike" kern="0" cap="none" spc="0" normalizeH="0" baseline="0" noProof="0">
                <a:ln>
                  <a:noFill/>
                </a:ln>
                <a:solidFill>
                  <a:schemeClr val="tx1"/>
                </a:solidFill>
                <a:effectLst/>
                <a:uLnTx/>
                <a:uFillTx/>
                <a:latin typeface="Arial" panose="020B0604020202020204" pitchFamily="34" charset="0"/>
              </a:endParaRPr>
            </a:p>
          </p:txBody>
        </p:sp>
        <p:sp>
          <p:nvSpPr>
            <p:cNvPr id="15429" name="Text Box 32"/>
            <p:cNvSpPr txBox="1">
              <a:spLocks noChangeArrowheads="1"/>
            </p:cNvSpPr>
            <p:nvPr/>
          </p:nvSpPr>
          <p:spPr bwMode="auto">
            <a:xfrm>
              <a:off x="1471" y="871"/>
              <a:ext cx="311"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marL="0" marR="0" lvl="0" indent="0" algn="ctr" defTabSz="914400" eaLnBrk="1" fontAlgn="auto" latinLnBrk="0" hangingPunct="1">
                <a:lnSpc>
                  <a:spcPct val="100000"/>
                </a:lnSpc>
                <a:spcBef>
                  <a:spcPct val="50000"/>
                </a:spcBef>
                <a:spcAft>
                  <a:spcPts val="0"/>
                </a:spcAft>
                <a:buClrTx/>
                <a:buSzTx/>
                <a:buFontTx/>
                <a:buNone/>
                <a:tabLst/>
                <a:defRPr/>
              </a:pPr>
              <a:r>
                <a:rPr kumimoji="0" lang="en-US" altLang="en-US" sz="1400" b="1" i="0" u="none" strike="noStrike" kern="0" cap="none" spc="0" normalizeH="0" baseline="0" noProof="0">
                  <a:ln>
                    <a:noFill/>
                  </a:ln>
                  <a:solidFill>
                    <a:schemeClr val="tx1"/>
                  </a:solidFill>
                  <a:effectLst/>
                  <a:uLnTx/>
                  <a:uFillTx/>
                  <a:latin typeface="Arial" panose="020B0604020202020204" pitchFamily="34" charset="0"/>
                </a:rPr>
                <a:t>4d</a:t>
              </a:r>
            </a:p>
          </p:txBody>
        </p:sp>
        <p:sp>
          <p:nvSpPr>
            <p:cNvPr id="15430" name="Text Box 33"/>
            <p:cNvSpPr txBox="1">
              <a:spLocks noChangeArrowheads="1"/>
            </p:cNvSpPr>
            <p:nvPr/>
          </p:nvSpPr>
          <p:spPr bwMode="auto">
            <a:xfrm>
              <a:off x="1455" y="731"/>
              <a:ext cx="311"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marL="0" marR="0" lvl="0" indent="0" algn="ctr" defTabSz="914400" eaLnBrk="1" fontAlgn="auto" latinLnBrk="0" hangingPunct="1">
                <a:lnSpc>
                  <a:spcPct val="100000"/>
                </a:lnSpc>
                <a:spcBef>
                  <a:spcPct val="50000"/>
                </a:spcBef>
                <a:spcAft>
                  <a:spcPts val="0"/>
                </a:spcAft>
                <a:buClrTx/>
                <a:buSzTx/>
                <a:buFontTx/>
                <a:buNone/>
                <a:tabLst/>
                <a:defRPr/>
              </a:pPr>
              <a:r>
                <a:rPr kumimoji="0" lang="en-US" altLang="en-US" sz="1400" b="1" i="0" u="none" strike="noStrike" kern="0" cap="none" spc="0" normalizeH="0" baseline="0" noProof="0">
                  <a:ln>
                    <a:noFill/>
                  </a:ln>
                  <a:solidFill>
                    <a:schemeClr val="tx1"/>
                  </a:solidFill>
                  <a:effectLst/>
                  <a:uLnTx/>
                  <a:uFillTx/>
                  <a:latin typeface="Arial" panose="020B0604020202020204" pitchFamily="34" charset="0"/>
                </a:rPr>
                <a:t>4f</a:t>
              </a:r>
              <a:endParaRPr kumimoji="0" lang="en-US" altLang="en-US" sz="1400" b="0" i="0" u="none" strike="noStrike" kern="0" cap="none" spc="0" normalizeH="0" baseline="0" noProof="0">
                <a:ln>
                  <a:noFill/>
                </a:ln>
                <a:solidFill>
                  <a:schemeClr val="tx1"/>
                </a:solidFill>
                <a:effectLst/>
                <a:uLnTx/>
                <a:uFillTx/>
                <a:latin typeface="Arial" panose="020B0604020202020204" pitchFamily="34" charset="0"/>
              </a:endParaRPr>
            </a:p>
          </p:txBody>
        </p:sp>
        <p:sp>
          <p:nvSpPr>
            <p:cNvPr id="15431" name="Text Box 34"/>
            <p:cNvSpPr txBox="1">
              <a:spLocks noChangeArrowheads="1"/>
            </p:cNvSpPr>
            <p:nvPr/>
          </p:nvSpPr>
          <p:spPr bwMode="auto">
            <a:xfrm>
              <a:off x="293" y="520"/>
              <a:ext cx="773" cy="4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marL="0" marR="0" lvl="0" indent="0" algn="ctr" defTabSz="914400" eaLnBrk="1" fontAlgn="auto" latinLnBrk="0" hangingPunct="1">
                <a:lnSpc>
                  <a:spcPct val="100000"/>
                </a:lnSpc>
                <a:spcBef>
                  <a:spcPct val="50000"/>
                </a:spcBef>
                <a:spcAft>
                  <a:spcPts val="0"/>
                </a:spcAft>
                <a:buClrTx/>
                <a:buSzTx/>
                <a:buFontTx/>
                <a:buNone/>
                <a:tabLst/>
                <a:defRPr/>
              </a:pPr>
              <a:r>
                <a:rPr kumimoji="0" lang="en-US" altLang="en-US" sz="1200" b="1" i="0" u="none" strike="noStrike" kern="0" cap="none" spc="0" normalizeH="0" baseline="0" noProof="0">
                  <a:ln>
                    <a:noFill/>
                  </a:ln>
                  <a:solidFill>
                    <a:schemeClr val="tx1"/>
                  </a:solidFill>
                  <a:effectLst/>
                  <a:uLnTx/>
                  <a:uFillTx/>
                  <a:latin typeface="Arial" panose="020B0604020202020204" pitchFamily="34" charset="0"/>
                </a:rPr>
                <a:t>PRINCIPAL ENERGY LEVELS</a:t>
              </a:r>
            </a:p>
          </p:txBody>
        </p:sp>
        <p:sp>
          <p:nvSpPr>
            <p:cNvPr id="15432" name="Text Box 35"/>
            <p:cNvSpPr txBox="1">
              <a:spLocks noChangeArrowheads="1"/>
            </p:cNvSpPr>
            <p:nvPr/>
          </p:nvSpPr>
          <p:spPr bwMode="auto">
            <a:xfrm>
              <a:off x="1277" y="528"/>
              <a:ext cx="773"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marL="0" marR="0" lvl="0" indent="0" algn="ctr" defTabSz="914400" eaLnBrk="1" fontAlgn="auto" latinLnBrk="0" hangingPunct="1">
                <a:lnSpc>
                  <a:spcPct val="100000"/>
                </a:lnSpc>
                <a:spcBef>
                  <a:spcPct val="50000"/>
                </a:spcBef>
                <a:spcAft>
                  <a:spcPts val="0"/>
                </a:spcAft>
                <a:buClrTx/>
                <a:buSzTx/>
                <a:buFontTx/>
                <a:buNone/>
                <a:tabLst/>
                <a:defRPr/>
              </a:pPr>
              <a:r>
                <a:rPr kumimoji="0" lang="en-US" altLang="en-US" sz="1200" b="1" i="0" u="none" strike="noStrike" kern="0" cap="none" spc="0" normalizeH="0" baseline="0" noProof="0">
                  <a:ln>
                    <a:noFill/>
                  </a:ln>
                  <a:solidFill>
                    <a:schemeClr val="tx1"/>
                  </a:solidFill>
                  <a:effectLst/>
                  <a:uLnTx/>
                  <a:uFillTx/>
                  <a:latin typeface="Arial" panose="020B0604020202020204" pitchFamily="34" charset="0"/>
                </a:rPr>
                <a:t>SUB LEVELS</a:t>
              </a:r>
            </a:p>
          </p:txBody>
        </p:sp>
      </p:grpSp>
      <p:grpSp>
        <p:nvGrpSpPr>
          <p:cNvPr id="15364" name="Group 36"/>
          <p:cNvGrpSpPr>
            <a:grpSpLocks/>
          </p:cNvGrpSpPr>
          <p:nvPr/>
        </p:nvGrpSpPr>
        <p:grpSpPr bwMode="auto">
          <a:xfrm>
            <a:off x="3898900" y="804863"/>
            <a:ext cx="2817813" cy="4332287"/>
            <a:chOff x="2456" y="507"/>
            <a:chExt cx="1775" cy="2729"/>
          </a:xfrm>
        </p:grpSpPr>
        <p:sp>
          <p:nvSpPr>
            <p:cNvPr id="15371" name="Line 37"/>
            <p:cNvSpPr>
              <a:spLocks noChangeShapeType="1"/>
            </p:cNvSpPr>
            <p:nvPr/>
          </p:nvSpPr>
          <p:spPr bwMode="auto">
            <a:xfrm>
              <a:off x="2729" y="3126"/>
              <a:ext cx="227" cy="0"/>
            </a:xfrm>
            <a:prstGeom prst="line">
              <a:avLst/>
            </a:prstGeom>
            <a:noFill/>
            <a:ln w="44450">
              <a:solidFill>
                <a:srgbClr val="FF0066"/>
              </a:solidFill>
              <a:round/>
              <a:headEnd/>
              <a:tailEnd/>
            </a:ln>
            <a:extLst>
              <a:ext uri="{909E8E84-426E-40DD-AFC4-6F175D3DCCD1}">
                <a14:hiddenFill xmlns:a14="http://schemas.microsoft.com/office/drawing/2010/main">
                  <a:noFill/>
                </a14:hiddenFill>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ysClr val="windowText" lastClr="000000"/>
                </a:solidFill>
                <a:effectLst/>
                <a:uLnTx/>
                <a:uFillTx/>
              </a:endParaRPr>
            </a:p>
          </p:txBody>
        </p:sp>
        <p:sp>
          <p:nvSpPr>
            <p:cNvPr id="15372" name="Line 38"/>
            <p:cNvSpPr>
              <a:spLocks noChangeShapeType="1"/>
            </p:cNvSpPr>
            <p:nvPr/>
          </p:nvSpPr>
          <p:spPr bwMode="auto">
            <a:xfrm>
              <a:off x="2956" y="3126"/>
              <a:ext cx="700" cy="0"/>
            </a:xfrm>
            <a:prstGeom prst="line">
              <a:avLst/>
            </a:prstGeom>
            <a:noFill/>
            <a:ln w="9525" cap="rnd">
              <a:solidFill>
                <a:schemeClr val="tx1"/>
              </a:solidFill>
              <a:prstDash val="sysDot"/>
              <a:round/>
              <a:headEnd/>
              <a:tailEnd/>
            </a:ln>
            <a:extLst>
              <a:ext uri="{909E8E84-426E-40DD-AFC4-6F175D3DCCD1}">
                <a14:hiddenFill xmlns:a14="http://schemas.microsoft.com/office/drawing/2010/main">
                  <a:noFill/>
                </a14:hiddenFill>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ysClr val="windowText" lastClr="000000"/>
                </a:solidFill>
                <a:effectLst/>
                <a:uLnTx/>
                <a:uFillTx/>
              </a:endParaRPr>
            </a:p>
          </p:txBody>
        </p:sp>
        <p:sp>
          <p:nvSpPr>
            <p:cNvPr id="15373" name="Text Box 39"/>
            <p:cNvSpPr txBox="1">
              <a:spLocks noChangeArrowheads="1"/>
            </p:cNvSpPr>
            <p:nvPr/>
          </p:nvSpPr>
          <p:spPr bwMode="auto">
            <a:xfrm>
              <a:off x="2481" y="3028"/>
              <a:ext cx="336"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marL="0" marR="0" lvl="0" indent="0" algn="ctr" defTabSz="914400" eaLnBrk="1" fontAlgn="auto" latinLnBrk="0" hangingPunct="1">
                <a:lnSpc>
                  <a:spcPct val="100000"/>
                </a:lnSpc>
                <a:spcBef>
                  <a:spcPct val="50000"/>
                </a:spcBef>
                <a:spcAft>
                  <a:spcPts val="0"/>
                </a:spcAft>
                <a:buClrTx/>
                <a:buSzTx/>
                <a:buFontTx/>
                <a:buNone/>
                <a:tabLst/>
                <a:defRPr/>
              </a:pPr>
              <a:r>
                <a:rPr kumimoji="0" lang="en-US" altLang="en-US" sz="1400" b="1" i="0" u="none" strike="noStrike" kern="0" cap="none" spc="0" normalizeH="0" baseline="0" noProof="0">
                  <a:ln>
                    <a:noFill/>
                  </a:ln>
                  <a:solidFill>
                    <a:schemeClr val="tx1"/>
                  </a:solidFill>
                  <a:effectLst/>
                  <a:uLnTx/>
                  <a:uFillTx/>
                  <a:latin typeface="Arial" panose="020B0604020202020204" pitchFamily="34" charset="0"/>
                </a:rPr>
                <a:t>1</a:t>
              </a:r>
              <a:endParaRPr kumimoji="0" lang="en-US" altLang="en-US" sz="1400" b="0" i="0" u="none" strike="noStrike" kern="0" cap="none" spc="0" normalizeH="0" baseline="0" noProof="0">
                <a:ln>
                  <a:noFill/>
                </a:ln>
                <a:solidFill>
                  <a:schemeClr val="tx1"/>
                </a:solidFill>
                <a:effectLst/>
                <a:uLnTx/>
                <a:uFillTx/>
                <a:latin typeface="Arial" panose="020B0604020202020204" pitchFamily="34" charset="0"/>
              </a:endParaRPr>
            </a:p>
          </p:txBody>
        </p:sp>
        <p:sp>
          <p:nvSpPr>
            <p:cNvPr id="15374" name="Text Box 40"/>
            <p:cNvSpPr txBox="1">
              <a:spLocks noChangeArrowheads="1"/>
            </p:cNvSpPr>
            <p:nvPr/>
          </p:nvSpPr>
          <p:spPr bwMode="auto">
            <a:xfrm>
              <a:off x="3648" y="3044"/>
              <a:ext cx="311"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marL="0" marR="0" lvl="0" indent="0" algn="ctr" defTabSz="914400" eaLnBrk="1" fontAlgn="auto" latinLnBrk="0" hangingPunct="1">
                <a:lnSpc>
                  <a:spcPct val="100000"/>
                </a:lnSpc>
                <a:spcBef>
                  <a:spcPct val="50000"/>
                </a:spcBef>
                <a:spcAft>
                  <a:spcPts val="0"/>
                </a:spcAft>
                <a:buClrTx/>
                <a:buSzTx/>
                <a:buFontTx/>
                <a:buNone/>
                <a:tabLst/>
                <a:defRPr/>
              </a:pPr>
              <a:r>
                <a:rPr kumimoji="0" lang="en-US" altLang="en-US" sz="1400" b="1" i="0" u="none" strike="noStrike" kern="0" cap="none" spc="0" normalizeH="0" baseline="0" noProof="0">
                  <a:ln>
                    <a:noFill/>
                  </a:ln>
                  <a:solidFill>
                    <a:schemeClr val="tx1"/>
                  </a:solidFill>
                  <a:effectLst/>
                  <a:uLnTx/>
                  <a:uFillTx/>
                  <a:latin typeface="Arial" panose="020B0604020202020204" pitchFamily="34" charset="0"/>
                </a:rPr>
                <a:t>1s</a:t>
              </a:r>
            </a:p>
          </p:txBody>
        </p:sp>
        <p:sp>
          <p:nvSpPr>
            <p:cNvPr id="15375" name="Line 41"/>
            <p:cNvSpPr>
              <a:spLocks noChangeShapeType="1"/>
            </p:cNvSpPr>
            <p:nvPr/>
          </p:nvSpPr>
          <p:spPr bwMode="auto">
            <a:xfrm>
              <a:off x="2729" y="2152"/>
              <a:ext cx="227" cy="0"/>
            </a:xfrm>
            <a:prstGeom prst="line">
              <a:avLst/>
            </a:prstGeom>
            <a:noFill/>
            <a:ln w="44450">
              <a:solidFill>
                <a:srgbClr val="FF0066"/>
              </a:solidFill>
              <a:round/>
              <a:headEnd/>
              <a:tailEnd/>
            </a:ln>
            <a:extLst>
              <a:ext uri="{909E8E84-426E-40DD-AFC4-6F175D3DCCD1}">
                <a14:hiddenFill xmlns:a14="http://schemas.microsoft.com/office/drawing/2010/main">
                  <a:noFill/>
                </a14:hiddenFill>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ysClr val="windowText" lastClr="000000"/>
                </a:solidFill>
                <a:effectLst/>
                <a:uLnTx/>
                <a:uFillTx/>
              </a:endParaRPr>
            </a:p>
          </p:txBody>
        </p:sp>
        <p:sp>
          <p:nvSpPr>
            <p:cNvPr id="15376" name="Line 42"/>
            <p:cNvSpPr>
              <a:spLocks noChangeShapeType="1"/>
            </p:cNvSpPr>
            <p:nvPr/>
          </p:nvSpPr>
          <p:spPr bwMode="auto">
            <a:xfrm>
              <a:off x="2956" y="2152"/>
              <a:ext cx="700" cy="90"/>
            </a:xfrm>
            <a:prstGeom prst="line">
              <a:avLst/>
            </a:prstGeom>
            <a:noFill/>
            <a:ln w="9525" cap="rnd">
              <a:solidFill>
                <a:schemeClr val="tx1"/>
              </a:solidFill>
              <a:prstDash val="sysDot"/>
              <a:round/>
              <a:headEnd/>
              <a:tailEnd/>
            </a:ln>
            <a:extLst>
              <a:ext uri="{909E8E84-426E-40DD-AFC4-6F175D3DCCD1}">
                <a14:hiddenFill xmlns:a14="http://schemas.microsoft.com/office/drawing/2010/main">
                  <a:noFill/>
                </a14:hiddenFill>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ysClr val="windowText" lastClr="000000"/>
                </a:solidFill>
                <a:effectLst/>
                <a:uLnTx/>
                <a:uFillTx/>
              </a:endParaRPr>
            </a:p>
          </p:txBody>
        </p:sp>
        <p:sp>
          <p:nvSpPr>
            <p:cNvPr id="15377" name="Line 43"/>
            <p:cNvSpPr>
              <a:spLocks noChangeShapeType="1"/>
            </p:cNvSpPr>
            <p:nvPr/>
          </p:nvSpPr>
          <p:spPr bwMode="auto">
            <a:xfrm flipV="1">
              <a:off x="2956" y="2062"/>
              <a:ext cx="692" cy="88"/>
            </a:xfrm>
            <a:prstGeom prst="line">
              <a:avLst/>
            </a:prstGeom>
            <a:noFill/>
            <a:ln w="9525" cap="rnd">
              <a:solidFill>
                <a:schemeClr val="tx1"/>
              </a:solidFill>
              <a:prstDash val="sysDot"/>
              <a:round/>
              <a:headEnd/>
              <a:tailEnd/>
            </a:ln>
            <a:extLst>
              <a:ext uri="{909E8E84-426E-40DD-AFC4-6F175D3DCCD1}">
                <a14:hiddenFill xmlns:a14="http://schemas.microsoft.com/office/drawing/2010/main">
                  <a:noFill/>
                </a14:hiddenFill>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ysClr val="windowText" lastClr="000000"/>
                </a:solidFill>
                <a:effectLst/>
                <a:uLnTx/>
                <a:uFillTx/>
              </a:endParaRPr>
            </a:p>
          </p:txBody>
        </p:sp>
        <p:sp>
          <p:nvSpPr>
            <p:cNvPr id="15378" name="Text Box 44"/>
            <p:cNvSpPr txBox="1">
              <a:spLocks noChangeArrowheads="1"/>
            </p:cNvSpPr>
            <p:nvPr/>
          </p:nvSpPr>
          <p:spPr bwMode="auto">
            <a:xfrm>
              <a:off x="2481" y="2050"/>
              <a:ext cx="336"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marL="0" marR="0" lvl="0" indent="0" algn="ctr" defTabSz="914400" eaLnBrk="1" fontAlgn="auto" latinLnBrk="0" hangingPunct="1">
                <a:lnSpc>
                  <a:spcPct val="100000"/>
                </a:lnSpc>
                <a:spcBef>
                  <a:spcPct val="50000"/>
                </a:spcBef>
                <a:spcAft>
                  <a:spcPts val="0"/>
                </a:spcAft>
                <a:buClrTx/>
                <a:buSzTx/>
                <a:buFontTx/>
                <a:buNone/>
                <a:tabLst/>
                <a:defRPr/>
              </a:pPr>
              <a:r>
                <a:rPr kumimoji="0" lang="en-US" altLang="en-US" sz="1400" b="1" i="0" u="none" strike="noStrike" kern="0" cap="none" spc="0" normalizeH="0" baseline="0" noProof="0">
                  <a:ln>
                    <a:noFill/>
                  </a:ln>
                  <a:solidFill>
                    <a:schemeClr val="tx1"/>
                  </a:solidFill>
                  <a:effectLst/>
                  <a:uLnTx/>
                  <a:uFillTx/>
                  <a:latin typeface="Arial" panose="020B0604020202020204" pitchFamily="34" charset="0"/>
                </a:rPr>
                <a:t>2</a:t>
              </a:r>
              <a:endParaRPr kumimoji="0" lang="en-US" altLang="en-US" sz="2400" b="0" i="0" u="none" strike="noStrike" kern="0" cap="none" spc="0" normalizeH="0" baseline="0" noProof="0">
                <a:ln>
                  <a:noFill/>
                </a:ln>
                <a:solidFill>
                  <a:schemeClr val="tx1"/>
                </a:solidFill>
                <a:effectLst/>
                <a:uLnTx/>
                <a:uFillTx/>
                <a:latin typeface="Arial" panose="020B0604020202020204" pitchFamily="34" charset="0"/>
              </a:endParaRPr>
            </a:p>
          </p:txBody>
        </p:sp>
        <p:sp>
          <p:nvSpPr>
            <p:cNvPr id="15379" name="Text Box 45"/>
            <p:cNvSpPr txBox="1">
              <a:spLocks noChangeArrowheads="1"/>
            </p:cNvSpPr>
            <p:nvPr/>
          </p:nvSpPr>
          <p:spPr bwMode="auto">
            <a:xfrm>
              <a:off x="3656" y="2150"/>
              <a:ext cx="311"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marL="0" marR="0" lvl="0" indent="0" algn="ctr" defTabSz="914400" eaLnBrk="1" fontAlgn="auto" latinLnBrk="0" hangingPunct="1">
                <a:lnSpc>
                  <a:spcPct val="100000"/>
                </a:lnSpc>
                <a:spcBef>
                  <a:spcPct val="50000"/>
                </a:spcBef>
                <a:spcAft>
                  <a:spcPts val="0"/>
                </a:spcAft>
                <a:buClrTx/>
                <a:buSzTx/>
                <a:buFontTx/>
                <a:buNone/>
                <a:tabLst/>
                <a:defRPr/>
              </a:pPr>
              <a:r>
                <a:rPr kumimoji="0" lang="en-US" altLang="en-US" sz="1400" b="1" i="0" u="none" strike="noStrike" kern="0" cap="none" spc="0" normalizeH="0" baseline="0" noProof="0">
                  <a:ln>
                    <a:noFill/>
                  </a:ln>
                  <a:solidFill>
                    <a:schemeClr val="tx1"/>
                  </a:solidFill>
                  <a:effectLst/>
                  <a:uLnTx/>
                  <a:uFillTx/>
                  <a:latin typeface="Arial" panose="020B0604020202020204" pitchFamily="34" charset="0"/>
                </a:rPr>
                <a:t>2s</a:t>
              </a:r>
              <a:endParaRPr kumimoji="0" lang="en-US" altLang="en-US" sz="1600" b="0" i="0" u="none" strike="noStrike" kern="0" cap="none" spc="0" normalizeH="0" baseline="0" noProof="0">
                <a:ln>
                  <a:noFill/>
                </a:ln>
                <a:solidFill>
                  <a:schemeClr val="tx1"/>
                </a:solidFill>
                <a:effectLst/>
                <a:uLnTx/>
                <a:uFillTx/>
                <a:latin typeface="Arial" panose="020B0604020202020204" pitchFamily="34" charset="0"/>
              </a:endParaRPr>
            </a:p>
          </p:txBody>
        </p:sp>
        <p:sp>
          <p:nvSpPr>
            <p:cNvPr id="15380" name="Text Box 46"/>
            <p:cNvSpPr txBox="1">
              <a:spLocks noChangeArrowheads="1"/>
            </p:cNvSpPr>
            <p:nvPr/>
          </p:nvSpPr>
          <p:spPr bwMode="auto">
            <a:xfrm>
              <a:off x="3656" y="1965"/>
              <a:ext cx="311"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marL="0" marR="0" lvl="0" indent="0" algn="ctr" defTabSz="914400" eaLnBrk="1" fontAlgn="auto" latinLnBrk="0" hangingPunct="1">
                <a:lnSpc>
                  <a:spcPct val="100000"/>
                </a:lnSpc>
                <a:spcBef>
                  <a:spcPct val="50000"/>
                </a:spcBef>
                <a:spcAft>
                  <a:spcPts val="0"/>
                </a:spcAft>
                <a:buClrTx/>
                <a:buSzTx/>
                <a:buFontTx/>
                <a:buNone/>
                <a:tabLst/>
                <a:defRPr/>
              </a:pPr>
              <a:r>
                <a:rPr kumimoji="0" lang="en-US" altLang="en-US" sz="1400" b="1" i="0" u="none" strike="noStrike" kern="0" cap="none" spc="0" normalizeH="0" baseline="0" noProof="0">
                  <a:ln>
                    <a:noFill/>
                  </a:ln>
                  <a:solidFill>
                    <a:schemeClr val="tx1"/>
                  </a:solidFill>
                  <a:effectLst/>
                  <a:uLnTx/>
                  <a:uFillTx/>
                  <a:latin typeface="Arial" panose="020B0604020202020204" pitchFamily="34" charset="0"/>
                </a:rPr>
                <a:t>2p</a:t>
              </a:r>
              <a:endParaRPr kumimoji="0" lang="en-US" altLang="en-US" sz="1200" b="1" i="0" u="none" strike="noStrike" kern="0" cap="none" spc="0" normalizeH="0" baseline="0" noProof="0">
                <a:ln>
                  <a:noFill/>
                </a:ln>
                <a:solidFill>
                  <a:schemeClr val="tx1"/>
                </a:solidFill>
                <a:effectLst/>
                <a:uLnTx/>
                <a:uFillTx/>
                <a:latin typeface="Arial" panose="020B0604020202020204" pitchFamily="34" charset="0"/>
              </a:endParaRPr>
            </a:p>
          </p:txBody>
        </p:sp>
        <p:sp>
          <p:nvSpPr>
            <p:cNvPr id="15381" name="Text Box 47"/>
            <p:cNvSpPr txBox="1">
              <a:spLocks noChangeArrowheads="1"/>
            </p:cNvSpPr>
            <p:nvPr/>
          </p:nvSpPr>
          <p:spPr bwMode="auto">
            <a:xfrm>
              <a:off x="3648" y="1154"/>
              <a:ext cx="311"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marL="0" marR="0" lvl="0" indent="0" algn="ctr" defTabSz="914400" eaLnBrk="1" fontAlgn="auto" latinLnBrk="0" hangingPunct="1">
                <a:lnSpc>
                  <a:spcPct val="100000"/>
                </a:lnSpc>
                <a:spcBef>
                  <a:spcPct val="50000"/>
                </a:spcBef>
                <a:spcAft>
                  <a:spcPts val="0"/>
                </a:spcAft>
                <a:buClrTx/>
                <a:buSzTx/>
                <a:buFontTx/>
                <a:buNone/>
                <a:tabLst/>
                <a:defRPr/>
              </a:pPr>
              <a:r>
                <a:rPr kumimoji="0" lang="en-US" altLang="en-US" sz="1400" b="1" i="0" u="none" strike="noStrike" kern="0" cap="none" spc="0" normalizeH="0" baseline="0" noProof="0">
                  <a:ln>
                    <a:noFill/>
                  </a:ln>
                  <a:solidFill>
                    <a:srgbClr val="CC0000"/>
                  </a:solidFill>
                  <a:effectLst/>
                  <a:uLnTx/>
                  <a:uFillTx/>
                  <a:latin typeface="Arial" panose="020B0604020202020204" pitchFamily="34" charset="0"/>
                </a:rPr>
                <a:t>3d</a:t>
              </a:r>
              <a:endParaRPr kumimoji="0" lang="en-US" altLang="en-US" sz="1400" b="1" i="0" u="none" strike="noStrike" kern="0" cap="none" spc="0" normalizeH="0" baseline="0" noProof="0">
                <a:ln>
                  <a:noFill/>
                </a:ln>
                <a:solidFill>
                  <a:schemeClr val="tx1"/>
                </a:solidFill>
                <a:effectLst/>
                <a:uLnTx/>
                <a:uFillTx/>
                <a:latin typeface="Arial" panose="020B0604020202020204" pitchFamily="34" charset="0"/>
              </a:endParaRPr>
            </a:p>
          </p:txBody>
        </p:sp>
        <p:sp>
          <p:nvSpPr>
            <p:cNvPr id="15382" name="Text Box 48"/>
            <p:cNvSpPr txBox="1">
              <a:spLocks noChangeArrowheads="1"/>
            </p:cNvSpPr>
            <p:nvPr/>
          </p:nvSpPr>
          <p:spPr bwMode="auto">
            <a:xfrm>
              <a:off x="2481" y="1436"/>
              <a:ext cx="336"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marL="0" marR="0" lvl="0" indent="0" algn="ctr" defTabSz="914400" eaLnBrk="1" fontAlgn="auto" latinLnBrk="0" hangingPunct="1">
                <a:lnSpc>
                  <a:spcPct val="100000"/>
                </a:lnSpc>
                <a:spcBef>
                  <a:spcPct val="50000"/>
                </a:spcBef>
                <a:spcAft>
                  <a:spcPts val="0"/>
                </a:spcAft>
                <a:buClrTx/>
                <a:buSzTx/>
                <a:buFontTx/>
                <a:buNone/>
                <a:tabLst/>
                <a:defRPr/>
              </a:pPr>
              <a:r>
                <a:rPr kumimoji="0" lang="en-US" altLang="en-US" sz="1400" b="1" i="0" u="none" strike="noStrike" kern="0" cap="none" spc="0" normalizeH="0" baseline="0" noProof="0">
                  <a:ln>
                    <a:noFill/>
                  </a:ln>
                  <a:solidFill>
                    <a:schemeClr val="tx1"/>
                  </a:solidFill>
                  <a:effectLst/>
                  <a:uLnTx/>
                  <a:uFillTx/>
                  <a:latin typeface="Arial" panose="020B0604020202020204" pitchFamily="34" charset="0"/>
                </a:rPr>
                <a:t>3</a:t>
              </a:r>
              <a:endParaRPr kumimoji="0" lang="en-US" altLang="en-US" sz="1400" b="0" i="0" u="none" strike="noStrike" kern="0" cap="none" spc="0" normalizeH="0" baseline="0" noProof="0">
                <a:ln>
                  <a:noFill/>
                </a:ln>
                <a:solidFill>
                  <a:schemeClr val="tx1"/>
                </a:solidFill>
                <a:effectLst/>
                <a:uLnTx/>
                <a:uFillTx/>
                <a:latin typeface="Arial" panose="020B0604020202020204" pitchFamily="34" charset="0"/>
              </a:endParaRPr>
            </a:p>
          </p:txBody>
        </p:sp>
        <p:sp>
          <p:nvSpPr>
            <p:cNvPr id="15383" name="Line 49"/>
            <p:cNvSpPr>
              <a:spLocks noChangeShapeType="1"/>
            </p:cNvSpPr>
            <p:nvPr/>
          </p:nvSpPr>
          <p:spPr bwMode="auto">
            <a:xfrm>
              <a:off x="2721" y="1534"/>
              <a:ext cx="227" cy="0"/>
            </a:xfrm>
            <a:prstGeom prst="line">
              <a:avLst/>
            </a:prstGeom>
            <a:noFill/>
            <a:ln w="44450">
              <a:solidFill>
                <a:srgbClr val="FF0066"/>
              </a:solidFill>
              <a:round/>
              <a:headEnd/>
              <a:tailEnd/>
            </a:ln>
            <a:extLst>
              <a:ext uri="{909E8E84-426E-40DD-AFC4-6F175D3DCCD1}">
                <a14:hiddenFill xmlns:a14="http://schemas.microsoft.com/office/drawing/2010/main">
                  <a:noFill/>
                </a14:hiddenFill>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ysClr val="windowText" lastClr="000000"/>
                </a:solidFill>
                <a:effectLst/>
                <a:uLnTx/>
                <a:uFillTx/>
              </a:endParaRPr>
            </a:p>
          </p:txBody>
        </p:sp>
        <p:sp>
          <p:nvSpPr>
            <p:cNvPr id="15384" name="Line 50"/>
            <p:cNvSpPr>
              <a:spLocks noChangeShapeType="1"/>
            </p:cNvSpPr>
            <p:nvPr/>
          </p:nvSpPr>
          <p:spPr bwMode="auto">
            <a:xfrm flipV="1">
              <a:off x="2988" y="1260"/>
              <a:ext cx="702" cy="280"/>
            </a:xfrm>
            <a:prstGeom prst="line">
              <a:avLst/>
            </a:prstGeom>
            <a:noFill/>
            <a:ln w="9525" cap="rnd">
              <a:solidFill>
                <a:schemeClr val="tx1"/>
              </a:solidFill>
              <a:prstDash val="sysDot"/>
              <a:round/>
              <a:headEnd/>
              <a:tailEnd/>
            </a:ln>
            <a:extLst>
              <a:ext uri="{909E8E84-426E-40DD-AFC4-6F175D3DCCD1}">
                <a14:hiddenFill xmlns:a14="http://schemas.microsoft.com/office/drawing/2010/main">
                  <a:noFill/>
                </a14:hiddenFill>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ysClr val="windowText" lastClr="000000"/>
                </a:solidFill>
                <a:effectLst/>
                <a:uLnTx/>
                <a:uFillTx/>
              </a:endParaRPr>
            </a:p>
          </p:txBody>
        </p:sp>
        <p:sp>
          <p:nvSpPr>
            <p:cNvPr id="15385" name="Line 51"/>
            <p:cNvSpPr>
              <a:spLocks noChangeShapeType="1"/>
            </p:cNvSpPr>
            <p:nvPr/>
          </p:nvSpPr>
          <p:spPr bwMode="auto">
            <a:xfrm flipV="1">
              <a:off x="2988" y="1534"/>
              <a:ext cx="702" cy="6"/>
            </a:xfrm>
            <a:prstGeom prst="line">
              <a:avLst/>
            </a:prstGeom>
            <a:noFill/>
            <a:ln w="9525" cap="rnd">
              <a:solidFill>
                <a:schemeClr val="tx1"/>
              </a:solidFill>
              <a:prstDash val="sysDot"/>
              <a:round/>
              <a:headEnd/>
              <a:tailEnd/>
            </a:ln>
            <a:extLst>
              <a:ext uri="{909E8E84-426E-40DD-AFC4-6F175D3DCCD1}">
                <a14:hiddenFill xmlns:a14="http://schemas.microsoft.com/office/drawing/2010/main">
                  <a:noFill/>
                </a14:hiddenFill>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ysClr val="windowText" lastClr="000000"/>
                </a:solidFill>
                <a:effectLst/>
                <a:uLnTx/>
                <a:uFillTx/>
              </a:endParaRPr>
            </a:p>
          </p:txBody>
        </p:sp>
        <p:sp>
          <p:nvSpPr>
            <p:cNvPr id="15386" name="Line 52"/>
            <p:cNvSpPr>
              <a:spLocks noChangeShapeType="1"/>
            </p:cNvSpPr>
            <p:nvPr/>
          </p:nvSpPr>
          <p:spPr bwMode="auto">
            <a:xfrm>
              <a:off x="2988" y="1540"/>
              <a:ext cx="702" cy="138"/>
            </a:xfrm>
            <a:prstGeom prst="line">
              <a:avLst/>
            </a:prstGeom>
            <a:noFill/>
            <a:ln w="9525" cap="rnd">
              <a:solidFill>
                <a:schemeClr val="tx1"/>
              </a:solidFill>
              <a:prstDash val="sysDot"/>
              <a:round/>
              <a:headEnd/>
              <a:tailEnd/>
            </a:ln>
            <a:extLst>
              <a:ext uri="{909E8E84-426E-40DD-AFC4-6F175D3DCCD1}">
                <a14:hiddenFill xmlns:a14="http://schemas.microsoft.com/office/drawing/2010/main">
                  <a:noFill/>
                </a14:hiddenFill>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ysClr val="windowText" lastClr="000000"/>
                </a:solidFill>
                <a:effectLst/>
                <a:uLnTx/>
                <a:uFillTx/>
              </a:endParaRPr>
            </a:p>
          </p:txBody>
        </p:sp>
        <p:sp>
          <p:nvSpPr>
            <p:cNvPr id="15387" name="Text Box 53"/>
            <p:cNvSpPr txBox="1">
              <a:spLocks noChangeArrowheads="1"/>
            </p:cNvSpPr>
            <p:nvPr/>
          </p:nvSpPr>
          <p:spPr bwMode="auto">
            <a:xfrm>
              <a:off x="3648" y="1590"/>
              <a:ext cx="311"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marL="0" marR="0" lvl="0" indent="0" algn="ctr" defTabSz="914400" eaLnBrk="1" fontAlgn="auto" latinLnBrk="0" hangingPunct="1">
                <a:lnSpc>
                  <a:spcPct val="100000"/>
                </a:lnSpc>
                <a:spcBef>
                  <a:spcPct val="50000"/>
                </a:spcBef>
                <a:spcAft>
                  <a:spcPts val="0"/>
                </a:spcAft>
                <a:buClrTx/>
                <a:buSzTx/>
                <a:buFontTx/>
                <a:buNone/>
                <a:tabLst/>
                <a:defRPr/>
              </a:pPr>
              <a:r>
                <a:rPr kumimoji="0" lang="en-US" altLang="en-US" sz="1400" b="1" i="0" u="none" strike="noStrike" kern="0" cap="none" spc="0" normalizeH="0" baseline="0" noProof="0">
                  <a:ln>
                    <a:noFill/>
                  </a:ln>
                  <a:solidFill>
                    <a:schemeClr val="tx1"/>
                  </a:solidFill>
                  <a:effectLst/>
                  <a:uLnTx/>
                  <a:uFillTx/>
                  <a:latin typeface="Arial" panose="020B0604020202020204" pitchFamily="34" charset="0"/>
                </a:rPr>
                <a:t>3s</a:t>
              </a:r>
            </a:p>
          </p:txBody>
        </p:sp>
        <p:sp>
          <p:nvSpPr>
            <p:cNvPr id="15388" name="Text Box 54"/>
            <p:cNvSpPr txBox="1">
              <a:spLocks noChangeArrowheads="1"/>
            </p:cNvSpPr>
            <p:nvPr/>
          </p:nvSpPr>
          <p:spPr bwMode="auto">
            <a:xfrm>
              <a:off x="3648" y="1434"/>
              <a:ext cx="311"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marL="0" marR="0" lvl="0" indent="0" algn="ctr" defTabSz="914400" eaLnBrk="1" fontAlgn="auto" latinLnBrk="0" hangingPunct="1">
                <a:lnSpc>
                  <a:spcPct val="100000"/>
                </a:lnSpc>
                <a:spcBef>
                  <a:spcPct val="50000"/>
                </a:spcBef>
                <a:spcAft>
                  <a:spcPts val="0"/>
                </a:spcAft>
                <a:buClrTx/>
                <a:buSzTx/>
                <a:buFontTx/>
                <a:buNone/>
                <a:tabLst/>
                <a:defRPr/>
              </a:pPr>
              <a:r>
                <a:rPr kumimoji="0" lang="en-US" altLang="en-US" sz="1400" b="1" i="0" u="none" strike="noStrike" kern="0" cap="none" spc="0" normalizeH="0" baseline="0" noProof="0">
                  <a:ln>
                    <a:noFill/>
                  </a:ln>
                  <a:solidFill>
                    <a:schemeClr val="tx1"/>
                  </a:solidFill>
                  <a:effectLst/>
                  <a:uLnTx/>
                  <a:uFillTx/>
                  <a:latin typeface="Arial" panose="020B0604020202020204" pitchFamily="34" charset="0"/>
                </a:rPr>
                <a:t>3p</a:t>
              </a:r>
            </a:p>
          </p:txBody>
        </p:sp>
        <p:sp>
          <p:nvSpPr>
            <p:cNvPr id="15389" name="Text Box 55"/>
            <p:cNvSpPr txBox="1">
              <a:spLocks noChangeArrowheads="1"/>
            </p:cNvSpPr>
            <p:nvPr/>
          </p:nvSpPr>
          <p:spPr bwMode="auto">
            <a:xfrm>
              <a:off x="3648" y="1296"/>
              <a:ext cx="311"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marL="0" marR="0" lvl="0" indent="0" algn="ctr" defTabSz="914400" eaLnBrk="1" fontAlgn="auto" latinLnBrk="0" hangingPunct="1">
                <a:lnSpc>
                  <a:spcPct val="100000"/>
                </a:lnSpc>
                <a:spcBef>
                  <a:spcPct val="50000"/>
                </a:spcBef>
                <a:spcAft>
                  <a:spcPts val="0"/>
                </a:spcAft>
                <a:buClrTx/>
                <a:buSzTx/>
                <a:buFontTx/>
                <a:buNone/>
                <a:tabLst/>
                <a:defRPr/>
              </a:pPr>
              <a:r>
                <a:rPr kumimoji="0" lang="en-US" altLang="en-US" sz="1400" b="1" i="0" u="none" strike="noStrike" kern="0" cap="none" spc="0" normalizeH="0" baseline="0" noProof="0">
                  <a:ln>
                    <a:noFill/>
                  </a:ln>
                  <a:solidFill>
                    <a:srgbClr val="CC0000"/>
                  </a:solidFill>
                  <a:effectLst/>
                  <a:uLnTx/>
                  <a:uFillTx/>
                  <a:latin typeface="Arial" panose="020B0604020202020204" pitchFamily="34" charset="0"/>
                </a:rPr>
                <a:t>4s</a:t>
              </a:r>
              <a:endParaRPr kumimoji="0" lang="en-US" altLang="en-US" sz="1400" b="1" i="0" u="none" strike="noStrike" kern="0" cap="none" spc="0" normalizeH="0" baseline="0" noProof="0">
                <a:ln>
                  <a:noFill/>
                </a:ln>
                <a:solidFill>
                  <a:schemeClr val="tx1"/>
                </a:solidFill>
                <a:effectLst/>
                <a:uLnTx/>
                <a:uFillTx/>
                <a:latin typeface="Arial" panose="020B0604020202020204" pitchFamily="34" charset="0"/>
              </a:endParaRPr>
            </a:p>
          </p:txBody>
        </p:sp>
        <p:sp>
          <p:nvSpPr>
            <p:cNvPr id="15390" name="Line 56"/>
            <p:cNvSpPr>
              <a:spLocks noChangeShapeType="1"/>
            </p:cNvSpPr>
            <p:nvPr/>
          </p:nvSpPr>
          <p:spPr bwMode="auto">
            <a:xfrm>
              <a:off x="2729" y="1044"/>
              <a:ext cx="227" cy="0"/>
            </a:xfrm>
            <a:prstGeom prst="line">
              <a:avLst/>
            </a:prstGeom>
            <a:noFill/>
            <a:ln w="44450">
              <a:solidFill>
                <a:srgbClr val="FF0066"/>
              </a:solidFill>
              <a:round/>
              <a:headEnd/>
              <a:tailEnd/>
            </a:ln>
            <a:extLst>
              <a:ext uri="{909E8E84-426E-40DD-AFC4-6F175D3DCCD1}">
                <a14:hiddenFill xmlns:a14="http://schemas.microsoft.com/office/drawing/2010/main">
                  <a:noFill/>
                </a14:hiddenFill>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ysClr val="windowText" lastClr="000000"/>
                </a:solidFill>
                <a:effectLst/>
                <a:uLnTx/>
                <a:uFillTx/>
              </a:endParaRPr>
            </a:p>
          </p:txBody>
        </p:sp>
        <p:sp>
          <p:nvSpPr>
            <p:cNvPr id="15391" name="Line 57"/>
            <p:cNvSpPr>
              <a:spLocks noChangeShapeType="1"/>
            </p:cNvSpPr>
            <p:nvPr/>
          </p:nvSpPr>
          <p:spPr bwMode="auto">
            <a:xfrm flipV="1">
              <a:off x="3020" y="839"/>
              <a:ext cx="670" cy="198"/>
            </a:xfrm>
            <a:prstGeom prst="line">
              <a:avLst/>
            </a:prstGeom>
            <a:noFill/>
            <a:ln w="9525" cap="rnd">
              <a:solidFill>
                <a:schemeClr val="tx1"/>
              </a:solidFill>
              <a:prstDash val="sysDot"/>
              <a:round/>
              <a:headEnd/>
              <a:tailEnd/>
            </a:ln>
            <a:extLst>
              <a:ext uri="{909E8E84-426E-40DD-AFC4-6F175D3DCCD1}">
                <a14:hiddenFill xmlns:a14="http://schemas.microsoft.com/office/drawing/2010/main">
                  <a:noFill/>
                </a14:hiddenFill>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ysClr val="windowText" lastClr="000000"/>
                </a:solidFill>
                <a:effectLst/>
                <a:uLnTx/>
                <a:uFillTx/>
              </a:endParaRPr>
            </a:p>
          </p:txBody>
        </p:sp>
        <p:sp>
          <p:nvSpPr>
            <p:cNvPr id="15392" name="Line 58"/>
            <p:cNvSpPr>
              <a:spLocks noChangeShapeType="1"/>
            </p:cNvSpPr>
            <p:nvPr/>
          </p:nvSpPr>
          <p:spPr bwMode="auto">
            <a:xfrm>
              <a:off x="3020" y="1044"/>
              <a:ext cx="662" cy="68"/>
            </a:xfrm>
            <a:prstGeom prst="line">
              <a:avLst/>
            </a:prstGeom>
            <a:noFill/>
            <a:ln w="9525" cap="rnd">
              <a:solidFill>
                <a:schemeClr val="tx1"/>
              </a:solidFill>
              <a:prstDash val="sysDot"/>
              <a:round/>
              <a:headEnd/>
              <a:tailEnd/>
            </a:ln>
            <a:extLst>
              <a:ext uri="{909E8E84-426E-40DD-AFC4-6F175D3DCCD1}">
                <a14:hiddenFill xmlns:a14="http://schemas.microsoft.com/office/drawing/2010/main">
                  <a:noFill/>
                </a14:hiddenFill>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ysClr val="windowText" lastClr="000000"/>
                </a:solidFill>
                <a:effectLst/>
                <a:uLnTx/>
                <a:uFillTx/>
              </a:endParaRPr>
            </a:p>
          </p:txBody>
        </p:sp>
        <p:sp>
          <p:nvSpPr>
            <p:cNvPr id="15393" name="Line 59"/>
            <p:cNvSpPr>
              <a:spLocks noChangeShapeType="1"/>
            </p:cNvSpPr>
            <p:nvPr/>
          </p:nvSpPr>
          <p:spPr bwMode="auto">
            <a:xfrm>
              <a:off x="3020" y="1044"/>
              <a:ext cx="670" cy="323"/>
            </a:xfrm>
            <a:prstGeom prst="line">
              <a:avLst/>
            </a:prstGeom>
            <a:noFill/>
            <a:ln w="9525" cap="rnd">
              <a:solidFill>
                <a:schemeClr val="tx1"/>
              </a:solidFill>
              <a:prstDash val="sysDot"/>
              <a:round/>
              <a:headEnd/>
              <a:tailEnd/>
            </a:ln>
            <a:extLst>
              <a:ext uri="{909E8E84-426E-40DD-AFC4-6F175D3DCCD1}">
                <a14:hiddenFill xmlns:a14="http://schemas.microsoft.com/office/drawing/2010/main">
                  <a:noFill/>
                </a14:hiddenFill>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ysClr val="windowText" lastClr="000000"/>
                </a:solidFill>
                <a:effectLst/>
                <a:uLnTx/>
                <a:uFillTx/>
              </a:endParaRPr>
            </a:p>
          </p:txBody>
        </p:sp>
        <p:sp>
          <p:nvSpPr>
            <p:cNvPr id="15394" name="Line 60"/>
            <p:cNvSpPr>
              <a:spLocks noChangeShapeType="1"/>
            </p:cNvSpPr>
            <p:nvPr/>
          </p:nvSpPr>
          <p:spPr bwMode="auto">
            <a:xfrm flipV="1">
              <a:off x="3019" y="967"/>
              <a:ext cx="671" cy="70"/>
            </a:xfrm>
            <a:prstGeom prst="line">
              <a:avLst/>
            </a:prstGeom>
            <a:noFill/>
            <a:ln w="9525" cap="rnd">
              <a:solidFill>
                <a:schemeClr val="tx1"/>
              </a:solidFill>
              <a:prstDash val="sysDot"/>
              <a:round/>
              <a:headEnd/>
              <a:tailEnd/>
            </a:ln>
            <a:extLst>
              <a:ext uri="{909E8E84-426E-40DD-AFC4-6F175D3DCCD1}">
                <a14:hiddenFill xmlns:a14="http://schemas.microsoft.com/office/drawing/2010/main">
                  <a:noFill/>
                </a14:hiddenFill>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ysClr val="windowText" lastClr="000000"/>
                </a:solidFill>
                <a:effectLst/>
                <a:uLnTx/>
                <a:uFillTx/>
              </a:endParaRPr>
            </a:p>
          </p:txBody>
        </p:sp>
        <p:sp>
          <p:nvSpPr>
            <p:cNvPr id="15395" name="Text Box 61"/>
            <p:cNvSpPr txBox="1">
              <a:spLocks noChangeArrowheads="1"/>
            </p:cNvSpPr>
            <p:nvPr/>
          </p:nvSpPr>
          <p:spPr bwMode="auto">
            <a:xfrm>
              <a:off x="2481" y="943"/>
              <a:ext cx="336"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marL="0" marR="0" lvl="0" indent="0" algn="ctr" defTabSz="914400" eaLnBrk="1" fontAlgn="auto" latinLnBrk="0" hangingPunct="1">
                <a:lnSpc>
                  <a:spcPct val="100000"/>
                </a:lnSpc>
                <a:spcBef>
                  <a:spcPct val="50000"/>
                </a:spcBef>
                <a:spcAft>
                  <a:spcPts val="0"/>
                </a:spcAft>
                <a:buClrTx/>
                <a:buSzTx/>
                <a:buFontTx/>
                <a:buNone/>
                <a:tabLst/>
                <a:defRPr/>
              </a:pPr>
              <a:r>
                <a:rPr kumimoji="0" lang="en-US" altLang="en-US" sz="1400" b="1" i="0" u="none" strike="noStrike" kern="0" cap="none" spc="0" normalizeH="0" baseline="0" noProof="0">
                  <a:ln>
                    <a:noFill/>
                  </a:ln>
                  <a:solidFill>
                    <a:schemeClr val="tx1"/>
                  </a:solidFill>
                  <a:effectLst/>
                  <a:uLnTx/>
                  <a:uFillTx/>
                  <a:latin typeface="Arial" panose="020B0604020202020204" pitchFamily="34" charset="0"/>
                </a:rPr>
                <a:t>4</a:t>
              </a:r>
              <a:endParaRPr kumimoji="0" lang="en-US" altLang="en-US" sz="1400" b="0" i="0" u="none" strike="noStrike" kern="0" cap="none" spc="0" normalizeH="0" baseline="0" noProof="0">
                <a:ln>
                  <a:noFill/>
                </a:ln>
                <a:solidFill>
                  <a:schemeClr val="tx1"/>
                </a:solidFill>
                <a:effectLst/>
                <a:uLnTx/>
                <a:uFillTx/>
                <a:latin typeface="Arial" panose="020B0604020202020204" pitchFamily="34" charset="0"/>
              </a:endParaRPr>
            </a:p>
          </p:txBody>
        </p:sp>
        <p:sp>
          <p:nvSpPr>
            <p:cNvPr id="15396" name="Text Box 62"/>
            <p:cNvSpPr txBox="1">
              <a:spLocks noChangeArrowheads="1"/>
            </p:cNvSpPr>
            <p:nvPr/>
          </p:nvSpPr>
          <p:spPr bwMode="auto">
            <a:xfrm>
              <a:off x="3648" y="1037"/>
              <a:ext cx="311"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marL="0" marR="0" lvl="0" indent="0" algn="ctr" defTabSz="914400" eaLnBrk="1" fontAlgn="auto" latinLnBrk="0" hangingPunct="1">
                <a:lnSpc>
                  <a:spcPct val="100000"/>
                </a:lnSpc>
                <a:spcBef>
                  <a:spcPct val="50000"/>
                </a:spcBef>
                <a:spcAft>
                  <a:spcPts val="0"/>
                </a:spcAft>
                <a:buClrTx/>
                <a:buSzTx/>
                <a:buFontTx/>
                <a:buNone/>
                <a:tabLst/>
                <a:defRPr/>
              </a:pPr>
              <a:r>
                <a:rPr kumimoji="0" lang="en-US" altLang="en-US" sz="1400" b="1" i="0" u="none" strike="noStrike" kern="0" cap="none" spc="0" normalizeH="0" baseline="0" noProof="0">
                  <a:ln>
                    <a:noFill/>
                  </a:ln>
                  <a:solidFill>
                    <a:schemeClr val="tx1"/>
                  </a:solidFill>
                  <a:effectLst/>
                  <a:uLnTx/>
                  <a:uFillTx/>
                  <a:latin typeface="Arial" panose="020B0604020202020204" pitchFamily="34" charset="0"/>
                </a:rPr>
                <a:t>4p</a:t>
              </a:r>
            </a:p>
          </p:txBody>
        </p:sp>
        <p:sp>
          <p:nvSpPr>
            <p:cNvPr id="15397" name="Text Box 63"/>
            <p:cNvSpPr txBox="1">
              <a:spLocks noChangeArrowheads="1"/>
            </p:cNvSpPr>
            <p:nvPr/>
          </p:nvSpPr>
          <p:spPr bwMode="auto">
            <a:xfrm>
              <a:off x="3648" y="871"/>
              <a:ext cx="311"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marL="0" marR="0" lvl="0" indent="0" algn="ctr" defTabSz="914400" eaLnBrk="1" fontAlgn="auto" latinLnBrk="0" hangingPunct="1">
                <a:lnSpc>
                  <a:spcPct val="100000"/>
                </a:lnSpc>
                <a:spcBef>
                  <a:spcPct val="50000"/>
                </a:spcBef>
                <a:spcAft>
                  <a:spcPts val="0"/>
                </a:spcAft>
                <a:buClrTx/>
                <a:buSzTx/>
                <a:buFontTx/>
                <a:buNone/>
                <a:tabLst/>
                <a:defRPr/>
              </a:pPr>
              <a:r>
                <a:rPr kumimoji="0" lang="en-US" altLang="en-US" sz="1400" b="1" i="0" u="none" strike="noStrike" kern="0" cap="none" spc="0" normalizeH="0" baseline="0" noProof="0">
                  <a:ln>
                    <a:noFill/>
                  </a:ln>
                  <a:solidFill>
                    <a:schemeClr val="tx1"/>
                  </a:solidFill>
                  <a:effectLst/>
                  <a:uLnTx/>
                  <a:uFillTx/>
                  <a:latin typeface="Arial" panose="020B0604020202020204" pitchFamily="34" charset="0"/>
                </a:rPr>
                <a:t>4d</a:t>
              </a:r>
            </a:p>
          </p:txBody>
        </p:sp>
        <p:sp>
          <p:nvSpPr>
            <p:cNvPr id="15398" name="Text Box 64"/>
            <p:cNvSpPr txBox="1">
              <a:spLocks noChangeArrowheads="1"/>
            </p:cNvSpPr>
            <p:nvPr/>
          </p:nvSpPr>
          <p:spPr bwMode="auto">
            <a:xfrm>
              <a:off x="3632" y="731"/>
              <a:ext cx="311"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marL="0" marR="0" lvl="0" indent="0" algn="ctr" defTabSz="914400" eaLnBrk="1" fontAlgn="auto" latinLnBrk="0" hangingPunct="1">
                <a:lnSpc>
                  <a:spcPct val="100000"/>
                </a:lnSpc>
                <a:spcBef>
                  <a:spcPct val="50000"/>
                </a:spcBef>
                <a:spcAft>
                  <a:spcPts val="0"/>
                </a:spcAft>
                <a:buClrTx/>
                <a:buSzTx/>
                <a:buFontTx/>
                <a:buNone/>
                <a:tabLst/>
                <a:defRPr/>
              </a:pPr>
              <a:r>
                <a:rPr kumimoji="0" lang="en-US" altLang="en-US" sz="1400" b="1" i="0" u="none" strike="noStrike" kern="0" cap="none" spc="0" normalizeH="0" baseline="0" noProof="0">
                  <a:ln>
                    <a:noFill/>
                  </a:ln>
                  <a:solidFill>
                    <a:schemeClr val="tx1"/>
                  </a:solidFill>
                  <a:effectLst/>
                  <a:uLnTx/>
                  <a:uFillTx/>
                  <a:latin typeface="Arial" panose="020B0604020202020204" pitchFamily="34" charset="0"/>
                </a:rPr>
                <a:t>4f</a:t>
              </a:r>
            </a:p>
          </p:txBody>
        </p:sp>
        <p:sp>
          <p:nvSpPr>
            <p:cNvPr id="15399" name="Text Box 65"/>
            <p:cNvSpPr txBox="1">
              <a:spLocks noChangeArrowheads="1"/>
            </p:cNvSpPr>
            <p:nvPr/>
          </p:nvSpPr>
          <p:spPr bwMode="auto">
            <a:xfrm>
              <a:off x="2456" y="507"/>
              <a:ext cx="712" cy="4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marL="0" marR="0" lvl="0" indent="0" algn="ctr" defTabSz="914400" eaLnBrk="1" fontAlgn="auto" latinLnBrk="0" hangingPunct="1">
                <a:lnSpc>
                  <a:spcPct val="100000"/>
                </a:lnSpc>
                <a:spcBef>
                  <a:spcPct val="50000"/>
                </a:spcBef>
                <a:spcAft>
                  <a:spcPts val="0"/>
                </a:spcAft>
                <a:buClrTx/>
                <a:buSzTx/>
                <a:buFontTx/>
                <a:buNone/>
                <a:tabLst/>
                <a:defRPr/>
              </a:pPr>
              <a:r>
                <a:rPr kumimoji="0" lang="en-US" altLang="en-US" sz="1200" b="1" i="0" u="none" strike="noStrike" kern="0" cap="none" spc="0" normalizeH="0" baseline="0" noProof="0">
                  <a:ln>
                    <a:noFill/>
                  </a:ln>
                  <a:solidFill>
                    <a:schemeClr val="tx1"/>
                  </a:solidFill>
                  <a:effectLst/>
                  <a:uLnTx/>
                  <a:uFillTx/>
                  <a:latin typeface="Arial" panose="020B0604020202020204" pitchFamily="34" charset="0"/>
                </a:rPr>
                <a:t>PRINCIPAL ENERGY LEVELS</a:t>
              </a:r>
            </a:p>
          </p:txBody>
        </p:sp>
        <p:sp>
          <p:nvSpPr>
            <p:cNvPr id="15400" name="Text Box 66"/>
            <p:cNvSpPr txBox="1">
              <a:spLocks noChangeArrowheads="1"/>
            </p:cNvSpPr>
            <p:nvPr/>
          </p:nvSpPr>
          <p:spPr bwMode="auto">
            <a:xfrm>
              <a:off x="3368" y="515"/>
              <a:ext cx="863"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marL="0" marR="0" lvl="0" indent="0" algn="ctr" defTabSz="914400" eaLnBrk="1" fontAlgn="auto" latinLnBrk="0" hangingPunct="1">
                <a:lnSpc>
                  <a:spcPct val="100000"/>
                </a:lnSpc>
                <a:spcBef>
                  <a:spcPct val="50000"/>
                </a:spcBef>
                <a:spcAft>
                  <a:spcPts val="0"/>
                </a:spcAft>
                <a:buClrTx/>
                <a:buSzTx/>
                <a:buFontTx/>
                <a:buNone/>
                <a:tabLst/>
                <a:defRPr/>
              </a:pPr>
              <a:r>
                <a:rPr kumimoji="0" lang="en-US" altLang="en-US" sz="1200" b="1" i="0" u="none" strike="noStrike" kern="0" cap="none" spc="0" normalizeH="0" baseline="0" noProof="0">
                  <a:ln>
                    <a:noFill/>
                  </a:ln>
                  <a:solidFill>
                    <a:schemeClr val="tx1"/>
                  </a:solidFill>
                  <a:effectLst/>
                  <a:uLnTx/>
                  <a:uFillTx/>
                  <a:latin typeface="Arial" panose="020B0604020202020204" pitchFamily="34" charset="0"/>
                </a:rPr>
                <a:t>SUB LEVELS</a:t>
              </a:r>
            </a:p>
          </p:txBody>
        </p:sp>
      </p:grpSp>
      <p:sp>
        <p:nvSpPr>
          <p:cNvPr id="126019" name="Text Box 67"/>
          <p:cNvSpPr txBox="1">
            <a:spLocks noChangeArrowheads="1"/>
          </p:cNvSpPr>
          <p:nvPr/>
        </p:nvSpPr>
        <p:spPr bwMode="auto">
          <a:xfrm>
            <a:off x="520700" y="266700"/>
            <a:ext cx="8115300" cy="396875"/>
          </a:xfrm>
          <a:prstGeom prst="rect">
            <a:avLst/>
          </a:prstGeom>
          <a:noFill/>
          <a:ln w="9525">
            <a:noFill/>
            <a:miter lim="800000"/>
            <a:headEnd/>
            <a:tailEnd/>
          </a:ln>
          <a:effectLst/>
        </p:spPr>
        <p:txBody>
          <a:bodyPr>
            <a:spAutoFit/>
          </a:bodyPr>
          <a:lstStyle/>
          <a:p>
            <a:pPr marL="0" marR="0" lvl="0" indent="0" algn="ctr" defTabSz="914400" eaLnBrk="1" fontAlgn="auto" latinLnBrk="0" hangingPunct="1">
              <a:lnSpc>
                <a:spcPct val="100000"/>
              </a:lnSpc>
              <a:spcBef>
                <a:spcPct val="50000"/>
              </a:spcBef>
              <a:spcAft>
                <a:spcPts val="0"/>
              </a:spcAft>
              <a:buClrTx/>
              <a:buSzTx/>
              <a:buFontTx/>
              <a:buNone/>
              <a:tabLst/>
              <a:defRPr/>
            </a:pPr>
            <a:r>
              <a:rPr kumimoji="0" lang="en-US" sz="2000" b="1" i="0" u="none" strike="noStrike" kern="0" cap="none" spc="0" normalizeH="0" baseline="0" noProof="0">
                <a:ln>
                  <a:noFill/>
                </a:ln>
                <a:solidFill>
                  <a:srgbClr val="000066"/>
                </a:solidFill>
                <a:effectLst>
                  <a:outerShdw blurRad="38100" dist="38100" dir="2700000" algn="tl">
                    <a:srgbClr val="000000"/>
                  </a:outerShdw>
                </a:effectLst>
                <a:uLnTx/>
                <a:uFillTx/>
                <a:latin typeface="Arial" charset="0"/>
              </a:rPr>
              <a:t>ORDER OF FILLING ORBITALS</a:t>
            </a:r>
            <a:endParaRPr kumimoji="0" lang="en-US" sz="3200" b="1" i="0" u="none" strike="noStrike" kern="0" cap="none" spc="0" normalizeH="0" baseline="0" noProof="0">
              <a:ln>
                <a:noFill/>
              </a:ln>
              <a:solidFill>
                <a:srgbClr val="000066"/>
              </a:solidFill>
              <a:effectLst>
                <a:outerShdw blurRad="38100" dist="38100" dir="2700000" algn="tl">
                  <a:srgbClr val="000000"/>
                </a:outerShdw>
              </a:effectLst>
              <a:uLnTx/>
              <a:uFillTx/>
              <a:latin typeface="Arial" charset="0"/>
            </a:endParaRPr>
          </a:p>
        </p:txBody>
      </p:sp>
      <p:sp>
        <p:nvSpPr>
          <p:cNvPr id="15366" name="Line 79"/>
          <p:cNvSpPr>
            <a:spLocks noChangeShapeType="1"/>
          </p:cNvSpPr>
          <p:nvPr/>
        </p:nvSpPr>
        <p:spPr bwMode="auto">
          <a:xfrm>
            <a:off x="8826500" y="6604000"/>
            <a:ext cx="190500" cy="1588"/>
          </a:xfrm>
          <a:prstGeom prst="line">
            <a:avLst/>
          </a:prstGeom>
          <a:noFill/>
          <a:ln w="76200">
            <a:solidFill>
              <a:schemeClr val="bg2"/>
            </a:solidFill>
            <a:round/>
            <a:headEnd/>
            <a:tailEnd type="triangle" w="med" len="med"/>
          </a:ln>
          <a:extLst>
            <a:ext uri="{909E8E84-426E-40DD-AFC4-6F175D3DCCD1}">
              <a14:hiddenFill xmlns:a14="http://schemas.microsoft.com/office/drawing/2010/main">
                <a:noFill/>
              </a14:hiddenFill>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ysClr val="windowText" lastClr="000000"/>
              </a:solidFill>
              <a:effectLst/>
              <a:uLnTx/>
              <a:uFillTx/>
            </a:endParaRPr>
          </a:p>
        </p:txBody>
      </p:sp>
      <p:sp>
        <p:nvSpPr>
          <p:cNvPr id="15367" name="AutoShape 80">
            <a:hlinkClick r:id="" action="ppaction://hlinkshowjump?jump=nextslide" highlightClick="1"/>
          </p:cNvPr>
          <p:cNvSpPr>
            <a:spLocks noChangeArrowheads="1"/>
          </p:cNvSpPr>
          <p:nvPr/>
        </p:nvSpPr>
        <p:spPr bwMode="auto">
          <a:xfrm>
            <a:off x="8661400" y="6413500"/>
            <a:ext cx="457200" cy="393700"/>
          </a:xfrm>
          <a:prstGeom prst="actionButtonBlank">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altLang="en-US" sz="2400" b="0" i="0" u="none" strike="noStrike" kern="0" cap="none" spc="0" normalizeH="0" baseline="0" noProof="0">
              <a:ln>
                <a:noFill/>
              </a:ln>
              <a:solidFill>
                <a:schemeClr val="tx1"/>
              </a:solidFill>
              <a:effectLst/>
              <a:uLnTx/>
              <a:uFillTx/>
              <a:latin typeface="Times New Roman" panose="02020603050405020304" pitchFamily="18" charset="0"/>
            </a:endParaRPr>
          </a:p>
        </p:txBody>
      </p:sp>
      <p:sp>
        <p:nvSpPr>
          <p:cNvPr id="15368" name="Line 81"/>
          <p:cNvSpPr>
            <a:spLocks noChangeShapeType="1"/>
          </p:cNvSpPr>
          <p:nvPr/>
        </p:nvSpPr>
        <p:spPr bwMode="auto">
          <a:xfrm flipH="1">
            <a:off x="139700" y="6604000"/>
            <a:ext cx="190500" cy="0"/>
          </a:xfrm>
          <a:prstGeom prst="line">
            <a:avLst/>
          </a:prstGeom>
          <a:noFill/>
          <a:ln w="76200">
            <a:solidFill>
              <a:schemeClr val="bg2"/>
            </a:solidFill>
            <a:round/>
            <a:headEnd/>
            <a:tailEnd type="triangle" w="med" len="med"/>
          </a:ln>
          <a:extLst>
            <a:ext uri="{909E8E84-426E-40DD-AFC4-6F175D3DCCD1}">
              <a14:hiddenFill xmlns:a14="http://schemas.microsoft.com/office/drawing/2010/main">
                <a:noFill/>
              </a14:hiddenFill>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ysClr val="windowText" lastClr="000000"/>
              </a:solidFill>
              <a:effectLst/>
              <a:uLnTx/>
              <a:uFillTx/>
            </a:endParaRPr>
          </a:p>
        </p:txBody>
      </p:sp>
      <p:sp>
        <p:nvSpPr>
          <p:cNvPr id="15369" name="AutoShape 82">
            <a:hlinkClick r:id="" action="ppaction://hlinkshowjump?jump=previousslide" highlightClick="1"/>
          </p:cNvPr>
          <p:cNvSpPr>
            <a:spLocks noChangeArrowheads="1"/>
          </p:cNvSpPr>
          <p:nvPr/>
        </p:nvSpPr>
        <p:spPr bwMode="auto">
          <a:xfrm>
            <a:off x="139700" y="6413500"/>
            <a:ext cx="342900" cy="393700"/>
          </a:xfrm>
          <a:prstGeom prst="actionButtonBlank">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altLang="en-US" sz="2400" b="0" i="0" u="none" strike="noStrike" kern="0" cap="none" spc="0" normalizeH="0" baseline="0" noProof="0">
              <a:ln>
                <a:noFill/>
              </a:ln>
              <a:solidFill>
                <a:schemeClr val="tx1"/>
              </a:solidFill>
              <a:effectLst/>
              <a:uLnTx/>
              <a:uFillTx/>
              <a:latin typeface="Times New Roman" panose="02020603050405020304" pitchFamily="18" charset="0"/>
            </a:endParaRPr>
          </a:p>
        </p:txBody>
      </p:sp>
      <p:sp>
        <p:nvSpPr>
          <p:cNvPr id="15370" name="AutoShape 83">
            <a:hlinkClick r:id="rId3" action="ppaction://hlinksldjump" highlightClick="1"/>
          </p:cNvPr>
          <p:cNvSpPr>
            <a:spLocks noChangeArrowheads="1"/>
          </p:cNvSpPr>
          <p:nvPr/>
        </p:nvSpPr>
        <p:spPr bwMode="auto">
          <a:xfrm>
            <a:off x="4064000" y="6451600"/>
            <a:ext cx="1003300" cy="279400"/>
          </a:xfrm>
          <a:prstGeom prst="actionButtonBlank">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altLang="en-US" sz="2400" b="0" i="0" u="none" strike="noStrike" kern="0" cap="none" spc="0" normalizeH="0" baseline="0" noProof="0">
              <a:ln>
                <a:noFill/>
              </a:ln>
              <a:solidFill>
                <a:schemeClr val="tx1"/>
              </a:solidFill>
              <a:effectLst/>
              <a:uLnTx/>
              <a:uFillTx/>
              <a:latin typeface="Times New Roman" panose="02020603050405020304" pitchFamily="18" charset="0"/>
            </a:endParaRPr>
          </a:p>
        </p:txBody>
      </p:sp>
    </p:spTree>
    <p:extLst>
      <p:ext uri="{BB962C8B-B14F-4D97-AF65-F5344CB8AC3E}">
        <p14:creationId xmlns:p14="http://schemas.microsoft.com/office/powerpoint/2010/main" val="305666449"/>
      </p:ext>
    </p:extLst>
  </p:cSld>
  <p:clrMapOvr>
    <a:masterClrMapping/>
  </p:clrMapOvr>
  <p:transition advClick="0"/>
</p:sld>
</file>

<file path=ppt/slides/slide23.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tile tx="0" ty="0" sx="100000" sy="100000" flip="none" algn="tl"/>
        </a:blipFill>
        <a:effectLst/>
      </p:bgPr>
    </p:bg>
    <p:spTree>
      <p:nvGrpSpPr>
        <p:cNvPr id="1" name=""/>
        <p:cNvGrpSpPr/>
        <p:nvPr/>
      </p:nvGrpSpPr>
      <p:grpSpPr>
        <a:xfrm>
          <a:off x="0" y="0"/>
          <a:ext cx="0" cy="0"/>
          <a:chOff x="0" y="0"/>
          <a:chExt cx="0" cy="0"/>
        </a:xfrm>
      </p:grpSpPr>
      <p:sp>
        <p:nvSpPr>
          <p:cNvPr id="16386" name="Text Box 2"/>
          <p:cNvSpPr txBox="1">
            <a:spLocks noChangeArrowheads="1"/>
          </p:cNvSpPr>
          <p:nvPr/>
        </p:nvSpPr>
        <p:spPr bwMode="auto">
          <a:xfrm>
            <a:off x="425450" y="5557838"/>
            <a:ext cx="8331200" cy="825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marL="0" marR="0" lvl="0" indent="0" defTabSz="914400" eaLnBrk="1" fontAlgn="auto" latinLnBrk="0" hangingPunct="1">
              <a:lnSpc>
                <a:spcPct val="100000"/>
              </a:lnSpc>
              <a:spcBef>
                <a:spcPct val="50000"/>
              </a:spcBef>
              <a:spcAft>
                <a:spcPts val="0"/>
              </a:spcAft>
              <a:buClrTx/>
              <a:buSzTx/>
              <a:buFontTx/>
              <a:buNone/>
              <a:tabLst/>
              <a:defRPr/>
            </a:pPr>
            <a:r>
              <a:rPr kumimoji="0" lang="en-US" altLang="en-US" sz="1600" b="1" i="0" u="none" strike="noStrike" kern="0" cap="none" spc="0" normalizeH="0" baseline="0" noProof="0">
                <a:ln>
                  <a:noFill/>
                </a:ln>
                <a:solidFill>
                  <a:schemeClr val="tx1"/>
                </a:solidFill>
                <a:effectLst/>
                <a:uLnTx/>
                <a:uFillTx/>
                <a:latin typeface="Arial" panose="020B0604020202020204" pitchFamily="34" charset="0"/>
              </a:rPr>
              <a:t>Orbitals are not filled in numerical order because the principal energy levels get closer together as you get further from the nucleus.  This results in overlap of sub levels. The first example occurs when the </a:t>
            </a:r>
            <a:r>
              <a:rPr kumimoji="0" lang="en-US" altLang="en-US" sz="1600" b="1" i="0" u="none" strike="noStrike" kern="0" cap="none" spc="0" normalizeH="0" baseline="0" noProof="0">
                <a:ln>
                  <a:noFill/>
                </a:ln>
                <a:solidFill>
                  <a:srgbClr val="CC0000"/>
                </a:solidFill>
                <a:effectLst/>
                <a:uLnTx/>
                <a:uFillTx/>
                <a:latin typeface="Arial" panose="020B0604020202020204" pitchFamily="34" charset="0"/>
              </a:rPr>
              <a:t>4s orbital is filled before the 3d orbitals</a:t>
            </a:r>
            <a:r>
              <a:rPr kumimoji="0" lang="en-US" altLang="en-US" sz="1600" b="1" i="0" u="none" strike="noStrike" kern="0" cap="none" spc="0" normalizeH="0" baseline="0" noProof="0">
                <a:ln>
                  <a:noFill/>
                </a:ln>
                <a:solidFill>
                  <a:schemeClr val="tx1"/>
                </a:solidFill>
                <a:effectLst/>
                <a:uLnTx/>
                <a:uFillTx/>
                <a:latin typeface="Arial" panose="020B0604020202020204" pitchFamily="34" charset="0"/>
              </a:rPr>
              <a:t>.</a:t>
            </a:r>
          </a:p>
        </p:txBody>
      </p:sp>
      <p:grpSp>
        <p:nvGrpSpPr>
          <p:cNvPr id="16387" name="Group 3"/>
          <p:cNvGrpSpPr>
            <a:grpSpLocks/>
          </p:cNvGrpSpPr>
          <p:nvPr/>
        </p:nvGrpSpPr>
        <p:grpSpPr bwMode="auto">
          <a:xfrm>
            <a:off x="465138" y="825500"/>
            <a:ext cx="3122612" cy="4562475"/>
            <a:chOff x="293" y="520"/>
            <a:chExt cx="1967" cy="2874"/>
          </a:xfrm>
        </p:grpSpPr>
        <p:sp>
          <p:nvSpPr>
            <p:cNvPr id="16436" name="Line 4"/>
            <p:cNvSpPr>
              <a:spLocks noChangeShapeType="1"/>
            </p:cNvSpPr>
            <p:nvPr/>
          </p:nvSpPr>
          <p:spPr bwMode="auto">
            <a:xfrm flipV="1">
              <a:off x="2260" y="839"/>
              <a:ext cx="0" cy="2378"/>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ysClr val="windowText" lastClr="000000"/>
                </a:solidFill>
                <a:effectLst/>
                <a:uLnTx/>
                <a:uFillTx/>
              </a:endParaRPr>
            </a:p>
          </p:txBody>
        </p:sp>
        <p:sp>
          <p:nvSpPr>
            <p:cNvPr id="16437" name="Text Box 5"/>
            <p:cNvSpPr txBox="1">
              <a:spLocks noChangeArrowheads="1"/>
            </p:cNvSpPr>
            <p:nvPr/>
          </p:nvSpPr>
          <p:spPr bwMode="auto">
            <a:xfrm rot="-5400000">
              <a:off x="802" y="1976"/>
              <a:ext cx="2663"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marL="0" marR="0" lvl="0" indent="0" algn="ctr" defTabSz="914400" eaLnBrk="1" fontAlgn="auto" latinLnBrk="0" hangingPunct="1">
                <a:lnSpc>
                  <a:spcPct val="100000"/>
                </a:lnSpc>
                <a:spcBef>
                  <a:spcPct val="50000"/>
                </a:spcBef>
                <a:spcAft>
                  <a:spcPts val="0"/>
                </a:spcAft>
                <a:buClrTx/>
                <a:buSzTx/>
                <a:buFontTx/>
                <a:buNone/>
                <a:tabLst/>
                <a:defRPr/>
              </a:pPr>
              <a:r>
                <a:rPr kumimoji="0" lang="en-US" altLang="en-US" sz="1200" b="1" i="0" u="none" strike="noStrike" kern="0" cap="none" spc="0" normalizeH="0" baseline="0" noProof="0">
                  <a:ln>
                    <a:noFill/>
                  </a:ln>
                  <a:solidFill>
                    <a:schemeClr val="tx1"/>
                  </a:solidFill>
                  <a:effectLst/>
                  <a:uLnTx/>
                  <a:uFillTx/>
                  <a:latin typeface="Arial" panose="020B0604020202020204" pitchFamily="34" charset="0"/>
                </a:rPr>
                <a:t>INCREASING ENERGY / DISTANCE FROM NUCLEUS</a:t>
              </a:r>
            </a:p>
          </p:txBody>
        </p:sp>
        <p:sp>
          <p:nvSpPr>
            <p:cNvPr id="16438" name="Line 6"/>
            <p:cNvSpPr>
              <a:spLocks noChangeShapeType="1"/>
            </p:cNvSpPr>
            <p:nvPr/>
          </p:nvSpPr>
          <p:spPr bwMode="auto">
            <a:xfrm>
              <a:off x="552" y="3126"/>
              <a:ext cx="227" cy="0"/>
            </a:xfrm>
            <a:prstGeom prst="line">
              <a:avLst/>
            </a:prstGeom>
            <a:noFill/>
            <a:ln w="44450">
              <a:solidFill>
                <a:srgbClr val="FF0066"/>
              </a:solidFill>
              <a:round/>
              <a:headEnd/>
              <a:tailEnd/>
            </a:ln>
            <a:extLst>
              <a:ext uri="{909E8E84-426E-40DD-AFC4-6F175D3DCCD1}">
                <a14:hiddenFill xmlns:a14="http://schemas.microsoft.com/office/drawing/2010/main">
                  <a:noFill/>
                </a14:hiddenFill>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ysClr val="windowText" lastClr="000000"/>
                </a:solidFill>
                <a:effectLst/>
                <a:uLnTx/>
                <a:uFillTx/>
              </a:endParaRPr>
            </a:p>
          </p:txBody>
        </p:sp>
        <p:sp>
          <p:nvSpPr>
            <p:cNvPr id="16439" name="Line 7"/>
            <p:cNvSpPr>
              <a:spLocks noChangeShapeType="1"/>
            </p:cNvSpPr>
            <p:nvPr/>
          </p:nvSpPr>
          <p:spPr bwMode="auto">
            <a:xfrm>
              <a:off x="779" y="3126"/>
              <a:ext cx="700" cy="0"/>
            </a:xfrm>
            <a:prstGeom prst="line">
              <a:avLst/>
            </a:prstGeom>
            <a:noFill/>
            <a:ln w="9525" cap="rnd">
              <a:solidFill>
                <a:schemeClr val="tx1"/>
              </a:solidFill>
              <a:prstDash val="sysDot"/>
              <a:round/>
              <a:headEnd/>
              <a:tailEnd/>
            </a:ln>
            <a:extLst>
              <a:ext uri="{909E8E84-426E-40DD-AFC4-6F175D3DCCD1}">
                <a14:hiddenFill xmlns:a14="http://schemas.microsoft.com/office/drawing/2010/main">
                  <a:noFill/>
                </a14:hiddenFill>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ysClr val="windowText" lastClr="000000"/>
                </a:solidFill>
                <a:effectLst/>
                <a:uLnTx/>
                <a:uFillTx/>
              </a:endParaRPr>
            </a:p>
          </p:txBody>
        </p:sp>
        <p:sp>
          <p:nvSpPr>
            <p:cNvPr id="16440" name="Text Box 8"/>
            <p:cNvSpPr txBox="1">
              <a:spLocks noChangeArrowheads="1"/>
            </p:cNvSpPr>
            <p:nvPr/>
          </p:nvSpPr>
          <p:spPr bwMode="auto">
            <a:xfrm>
              <a:off x="304" y="3028"/>
              <a:ext cx="336"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marL="0" marR="0" lvl="0" indent="0" algn="ctr" defTabSz="914400" eaLnBrk="1" fontAlgn="auto" latinLnBrk="0" hangingPunct="1">
                <a:lnSpc>
                  <a:spcPct val="100000"/>
                </a:lnSpc>
                <a:spcBef>
                  <a:spcPct val="50000"/>
                </a:spcBef>
                <a:spcAft>
                  <a:spcPts val="0"/>
                </a:spcAft>
                <a:buClrTx/>
                <a:buSzTx/>
                <a:buFontTx/>
                <a:buNone/>
                <a:tabLst/>
                <a:defRPr/>
              </a:pPr>
              <a:r>
                <a:rPr kumimoji="0" lang="en-US" altLang="en-US" sz="1400" b="1" i="0" u="none" strike="noStrike" kern="0" cap="none" spc="0" normalizeH="0" baseline="0" noProof="0">
                  <a:ln>
                    <a:noFill/>
                  </a:ln>
                  <a:solidFill>
                    <a:schemeClr val="tx1"/>
                  </a:solidFill>
                  <a:effectLst/>
                  <a:uLnTx/>
                  <a:uFillTx/>
                  <a:latin typeface="Arial" panose="020B0604020202020204" pitchFamily="34" charset="0"/>
                </a:rPr>
                <a:t>1</a:t>
              </a:r>
              <a:endParaRPr kumimoji="0" lang="en-US" altLang="en-US" sz="1400" b="0" i="0" u="none" strike="noStrike" kern="0" cap="none" spc="0" normalizeH="0" baseline="0" noProof="0">
                <a:ln>
                  <a:noFill/>
                </a:ln>
                <a:solidFill>
                  <a:schemeClr val="tx1"/>
                </a:solidFill>
                <a:effectLst/>
                <a:uLnTx/>
                <a:uFillTx/>
                <a:latin typeface="Arial" panose="020B0604020202020204" pitchFamily="34" charset="0"/>
              </a:endParaRPr>
            </a:p>
          </p:txBody>
        </p:sp>
        <p:sp>
          <p:nvSpPr>
            <p:cNvPr id="16441" name="Text Box 9"/>
            <p:cNvSpPr txBox="1">
              <a:spLocks noChangeArrowheads="1"/>
            </p:cNvSpPr>
            <p:nvPr/>
          </p:nvSpPr>
          <p:spPr bwMode="auto">
            <a:xfrm>
              <a:off x="1471" y="3044"/>
              <a:ext cx="311"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marL="0" marR="0" lvl="0" indent="0" algn="ctr" defTabSz="914400" eaLnBrk="1" fontAlgn="auto" latinLnBrk="0" hangingPunct="1">
                <a:lnSpc>
                  <a:spcPct val="100000"/>
                </a:lnSpc>
                <a:spcBef>
                  <a:spcPct val="50000"/>
                </a:spcBef>
                <a:spcAft>
                  <a:spcPts val="0"/>
                </a:spcAft>
                <a:buClrTx/>
                <a:buSzTx/>
                <a:buFontTx/>
                <a:buNone/>
                <a:tabLst/>
                <a:defRPr/>
              </a:pPr>
              <a:r>
                <a:rPr kumimoji="0" lang="en-US" altLang="en-US" sz="1400" b="1" i="0" u="none" strike="noStrike" kern="0" cap="none" spc="0" normalizeH="0" baseline="0" noProof="0">
                  <a:ln>
                    <a:noFill/>
                  </a:ln>
                  <a:solidFill>
                    <a:schemeClr val="tx1"/>
                  </a:solidFill>
                  <a:effectLst/>
                  <a:uLnTx/>
                  <a:uFillTx/>
                  <a:latin typeface="Arial" panose="020B0604020202020204" pitchFamily="34" charset="0"/>
                </a:rPr>
                <a:t>1s</a:t>
              </a:r>
              <a:endParaRPr kumimoji="0" lang="en-US" altLang="en-US" sz="1400" b="0" i="0" u="none" strike="noStrike" kern="0" cap="none" spc="0" normalizeH="0" baseline="0" noProof="0">
                <a:ln>
                  <a:noFill/>
                </a:ln>
                <a:solidFill>
                  <a:schemeClr val="tx1"/>
                </a:solidFill>
                <a:effectLst/>
                <a:uLnTx/>
                <a:uFillTx/>
                <a:latin typeface="Arial" panose="020B0604020202020204" pitchFamily="34" charset="0"/>
              </a:endParaRPr>
            </a:p>
          </p:txBody>
        </p:sp>
        <p:sp>
          <p:nvSpPr>
            <p:cNvPr id="16442" name="Line 10"/>
            <p:cNvSpPr>
              <a:spLocks noChangeShapeType="1"/>
            </p:cNvSpPr>
            <p:nvPr/>
          </p:nvSpPr>
          <p:spPr bwMode="auto">
            <a:xfrm>
              <a:off x="552" y="2328"/>
              <a:ext cx="227" cy="0"/>
            </a:xfrm>
            <a:prstGeom prst="line">
              <a:avLst/>
            </a:prstGeom>
            <a:noFill/>
            <a:ln w="44450">
              <a:solidFill>
                <a:srgbClr val="FF0066"/>
              </a:solidFill>
              <a:round/>
              <a:headEnd/>
              <a:tailEnd/>
            </a:ln>
            <a:extLst>
              <a:ext uri="{909E8E84-426E-40DD-AFC4-6F175D3DCCD1}">
                <a14:hiddenFill xmlns:a14="http://schemas.microsoft.com/office/drawing/2010/main">
                  <a:noFill/>
                </a14:hiddenFill>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ysClr val="windowText" lastClr="000000"/>
                </a:solidFill>
                <a:effectLst/>
                <a:uLnTx/>
                <a:uFillTx/>
              </a:endParaRPr>
            </a:p>
          </p:txBody>
        </p:sp>
        <p:sp>
          <p:nvSpPr>
            <p:cNvPr id="16443" name="Line 11"/>
            <p:cNvSpPr>
              <a:spLocks noChangeShapeType="1"/>
            </p:cNvSpPr>
            <p:nvPr/>
          </p:nvSpPr>
          <p:spPr bwMode="auto">
            <a:xfrm>
              <a:off x="779" y="2328"/>
              <a:ext cx="700" cy="90"/>
            </a:xfrm>
            <a:prstGeom prst="line">
              <a:avLst/>
            </a:prstGeom>
            <a:noFill/>
            <a:ln w="9525" cap="rnd">
              <a:solidFill>
                <a:schemeClr val="tx1"/>
              </a:solidFill>
              <a:prstDash val="sysDot"/>
              <a:round/>
              <a:headEnd/>
              <a:tailEnd/>
            </a:ln>
            <a:extLst>
              <a:ext uri="{909E8E84-426E-40DD-AFC4-6F175D3DCCD1}">
                <a14:hiddenFill xmlns:a14="http://schemas.microsoft.com/office/drawing/2010/main">
                  <a:noFill/>
                </a14:hiddenFill>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ysClr val="windowText" lastClr="000000"/>
                </a:solidFill>
                <a:effectLst/>
                <a:uLnTx/>
                <a:uFillTx/>
              </a:endParaRPr>
            </a:p>
          </p:txBody>
        </p:sp>
        <p:sp>
          <p:nvSpPr>
            <p:cNvPr id="16444" name="Line 12"/>
            <p:cNvSpPr>
              <a:spLocks noChangeShapeType="1"/>
            </p:cNvSpPr>
            <p:nvPr/>
          </p:nvSpPr>
          <p:spPr bwMode="auto">
            <a:xfrm flipV="1">
              <a:off x="779" y="2238"/>
              <a:ext cx="692" cy="88"/>
            </a:xfrm>
            <a:prstGeom prst="line">
              <a:avLst/>
            </a:prstGeom>
            <a:noFill/>
            <a:ln w="9525" cap="rnd">
              <a:solidFill>
                <a:schemeClr val="tx1"/>
              </a:solidFill>
              <a:prstDash val="sysDot"/>
              <a:round/>
              <a:headEnd/>
              <a:tailEnd/>
            </a:ln>
            <a:extLst>
              <a:ext uri="{909E8E84-426E-40DD-AFC4-6F175D3DCCD1}">
                <a14:hiddenFill xmlns:a14="http://schemas.microsoft.com/office/drawing/2010/main">
                  <a:noFill/>
                </a14:hiddenFill>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ysClr val="windowText" lastClr="000000"/>
                </a:solidFill>
                <a:effectLst/>
                <a:uLnTx/>
                <a:uFillTx/>
              </a:endParaRPr>
            </a:p>
          </p:txBody>
        </p:sp>
        <p:sp>
          <p:nvSpPr>
            <p:cNvPr id="16445" name="Text Box 13"/>
            <p:cNvSpPr txBox="1">
              <a:spLocks noChangeArrowheads="1"/>
            </p:cNvSpPr>
            <p:nvPr/>
          </p:nvSpPr>
          <p:spPr bwMode="auto">
            <a:xfrm>
              <a:off x="304" y="2226"/>
              <a:ext cx="336"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marL="0" marR="0" lvl="0" indent="0" algn="ctr" defTabSz="914400" eaLnBrk="1" fontAlgn="auto" latinLnBrk="0" hangingPunct="1">
                <a:lnSpc>
                  <a:spcPct val="100000"/>
                </a:lnSpc>
                <a:spcBef>
                  <a:spcPct val="50000"/>
                </a:spcBef>
                <a:spcAft>
                  <a:spcPts val="0"/>
                </a:spcAft>
                <a:buClrTx/>
                <a:buSzTx/>
                <a:buFontTx/>
                <a:buNone/>
                <a:tabLst/>
                <a:defRPr/>
              </a:pPr>
              <a:r>
                <a:rPr kumimoji="0" lang="en-US" altLang="en-US" sz="1400" b="1" i="0" u="none" strike="noStrike" kern="0" cap="none" spc="0" normalizeH="0" baseline="0" noProof="0">
                  <a:ln>
                    <a:noFill/>
                  </a:ln>
                  <a:solidFill>
                    <a:schemeClr val="tx1"/>
                  </a:solidFill>
                  <a:effectLst/>
                  <a:uLnTx/>
                  <a:uFillTx/>
                  <a:latin typeface="Arial" panose="020B0604020202020204" pitchFamily="34" charset="0"/>
                </a:rPr>
                <a:t>2</a:t>
              </a:r>
              <a:endParaRPr kumimoji="0" lang="en-US" altLang="en-US" sz="1400" b="0" i="0" u="none" strike="noStrike" kern="0" cap="none" spc="0" normalizeH="0" baseline="0" noProof="0">
                <a:ln>
                  <a:noFill/>
                </a:ln>
                <a:solidFill>
                  <a:schemeClr val="tx1"/>
                </a:solidFill>
                <a:effectLst/>
                <a:uLnTx/>
                <a:uFillTx/>
                <a:latin typeface="Arial" panose="020B0604020202020204" pitchFamily="34" charset="0"/>
              </a:endParaRPr>
            </a:p>
          </p:txBody>
        </p:sp>
        <p:sp>
          <p:nvSpPr>
            <p:cNvPr id="16446" name="Text Box 14"/>
            <p:cNvSpPr txBox="1">
              <a:spLocks noChangeArrowheads="1"/>
            </p:cNvSpPr>
            <p:nvPr/>
          </p:nvSpPr>
          <p:spPr bwMode="auto">
            <a:xfrm>
              <a:off x="1479" y="2326"/>
              <a:ext cx="311"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marL="0" marR="0" lvl="0" indent="0" algn="ctr" defTabSz="914400" eaLnBrk="1" fontAlgn="auto" latinLnBrk="0" hangingPunct="1">
                <a:lnSpc>
                  <a:spcPct val="100000"/>
                </a:lnSpc>
                <a:spcBef>
                  <a:spcPct val="50000"/>
                </a:spcBef>
                <a:spcAft>
                  <a:spcPts val="0"/>
                </a:spcAft>
                <a:buClrTx/>
                <a:buSzTx/>
                <a:buFontTx/>
                <a:buNone/>
                <a:tabLst/>
                <a:defRPr/>
              </a:pPr>
              <a:r>
                <a:rPr kumimoji="0" lang="en-US" altLang="en-US" sz="1400" b="1" i="0" u="none" strike="noStrike" kern="0" cap="none" spc="0" normalizeH="0" baseline="0" noProof="0">
                  <a:ln>
                    <a:noFill/>
                  </a:ln>
                  <a:solidFill>
                    <a:schemeClr val="tx1"/>
                  </a:solidFill>
                  <a:effectLst/>
                  <a:uLnTx/>
                  <a:uFillTx/>
                  <a:latin typeface="Arial" panose="020B0604020202020204" pitchFamily="34" charset="0"/>
                </a:rPr>
                <a:t>2s</a:t>
              </a:r>
              <a:endParaRPr kumimoji="0" lang="en-US" altLang="en-US" sz="1400" b="0" i="0" u="none" strike="noStrike" kern="0" cap="none" spc="0" normalizeH="0" baseline="0" noProof="0">
                <a:ln>
                  <a:noFill/>
                </a:ln>
                <a:solidFill>
                  <a:schemeClr val="tx1"/>
                </a:solidFill>
                <a:effectLst/>
                <a:uLnTx/>
                <a:uFillTx/>
                <a:latin typeface="Arial" panose="020B0604020202020204" pitchFamily="34" charset="0"/>
              </a:endParaRPr>
            </a:p>
          </p:txBody>
        </p:sp>
        <p:sp>
          <p:nvSpPr>
            <p:cNvPr id="16447" name="Text Box 15"/>
            <p:cNvSpPr txBox="1">
              <a:spLocks noChangeArrowheads="1"/>
            </p:cNvSpPr>
            <p:nvPr/>
          </p:nvSpPr>
          <p:spPr bwMode="auto">
            <a:xfrm>
              <a:off x="1479" y="2141"/>
              <a:ext cx="311"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marL="0" marR="0" lvl="0" indent="0" algn="ctr" defTabSz="914400" eaLnBrk="1" fontAlgn="auto" latinLnBrk="0" hangingPunct="1">
                <a:lnSpc>
                  <a:spcPct val="100000"/>
                </a:lnSpc>
                <a:spcBef>
                  <a:spcPct val="50000"/>
                </a:spcBef>
                <a:spcAft>
                  <a:spcPts val="0"/>
                </a:spcAft>
                <a:buClrTx/>
                <a:buSzTx/>
                <a:buFontTx/>
                <a:buNone/>
                <a:tabLst/>
                <a:defRPr/>
              </a:pPr>
              <a:r>
                <a:rPr kumimoji="0" lang="en-US" altLang="en-US" sz="1400" b="1" i="0" u="none" strike="noStrike" kern="0" cap="none" spc="0" normalizeH="0" baseline="0" noProof="0">
                  <a:ln>
                    <a:noFill/>
                  </a:ln>
                  <a:solidFill>
                    <a:schemeClr val="tx1"/>
                  </a:solidFill>
                  <a:effectLst/>
                  <a:uLnTx/>
                  <a:uFillTx/>
                  <a:latin typeface="Arial" panose="020B0604020202020204" pitchFamily="34" charset="0"/>
                </a:rPr>
                <a:t>2p</a:t>
              </a:r>
            </a:p>
          </p:txBody>
        </p:sp>
        <p:sp>
          <p:nvSpPr>
            <p:cNvPr id="16448" name="Text Box 16"/>
            <p:cNvSpPr txBox="1">
              <a:spLocks noChangeArrowheads="1"/>
            </p:cNvSpPr>
            <p:nvPr/>
          </p:nvSpPr>
          <p:spPr bwMode="auto">
            <a:xfrm>
              <a:off x="1471" y="1194"/>
              <a:ext cx="311"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marL="0" marR="0" lvl="0" indent="0" algn="ctr" defTabSz="914400" eaLnBrk="1" fontAlgn="auto" latinLnBrk="0" hangingPunct="1">
                <a:lnSpc>
                  <a:spcPct val="100000"/>
                </a:lnSpc>
                <a:spcBef>
                  <a:spcPct val="50000"/>
                </a:spcBef>
                <a:spcAft>
                  <a:spcPts val="0"/>
                </a:spcAft>
                <a:buClrTx/>
                <a:buSzTx/>
                <a:buFontTx/>
                <a:buNone/>
                <a:tabLst/>
                <a:defRPr/>
              </a:pPr>
              <a:r>
                <a:rPr kumimoji="0" lang="en-US" altLang="en-US" sz="1400" b="1" i="0" u="none" strike="noStrike" kern="0" cap="none" spc="0" normalizeH="0" baseline="0" noProof="0">
                  <a:ln>
                    <a:noFill/>
                  </a:ln>
                  <a:solidFill>
                    <a:srgbClr val="CC0000"/>
                  </a:solidFill>
                  <a:effectLst/>
                  <a:uLnTx/>
                  <a:uFillTx/>
                  <a:latin typeface="Arial" panose="020B0604020202020204" pitchFamily="34" charset="0"/>
                </a:rPr>
                <a:t>4s</a:t>
              </a:r>
              <a:endParaRPr kumimoji="0" lang="en-US" altLang="en-US" sz="1400" b="1" i="0" u="none" strike="noStrike" kern="0" cap="none" spc="0" normalizeH="0" baseline="0" noProof="0">
                <a:ln>
                  <a:noFill/>
                </a:ln>
                <a:solidFill>
                  <a:schemeClr val="tx1"/>
                </a:solidFill>
                <a:effectLst/>
                <a:uLnTx/>
                <a:uFillTx/>
                <a:latin typeface="Arial" panose="020B0604020202020204" pitchFamily="34" charset="0"/>
              </a:endParaRPr>
            </a:p>
          </p:txBody>
        </p:sp>
        <p:sp>
          <p:nvSpPr>
            <p:cNvPr id="16449" name="Text Box 17"/>
            <p:cNvSpPr txBox="1">
              <a:spLocks noChangeArrowheads="1"/>
            </p:cNvSpPr>
            <p:nvPr/>
          </p:nvSpPr>
          <p:spPr bwMode="auto">
            <a:xfrm>
              <a:off x="304" y="1596"/>
              <a:ext cx="336"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marL="0" marR="0" lvl="0" indent="0" algn="ctr" defTabSz="914400" eaLnBrk="1" fontAlgn="auto" latinLnBrk="0" hangingPunct="1">
                <a:lnSpc>
                  <a:spcPct val="100000"/>
                </a:lnSpc>
                <a:spcBef>
                  <a:spcPct val="50000"/>
                </a:spcBef>
                <a:spcAft>
                  <a:spcPts val="0"/>
                </a:spcAft>
                <a:buClrTx/>
                <a:buSzTx/>
                <a:buFontTx/>
                <a:buNone/>
                <a:tabLst/>
                <a:defRPr/>
              </a:pPr>
              <a:r>
                <a:rPr kumimoji="0" lang="en-US" altLang="en-US" sz="1400" b="1" i="0" u="none" strike="noStrike" kern="0" cap="none" spc="0" normalizeH="0" baseline="0" noProof="0">
                  <a:ln>
                    <a:noFill/>
                  </a:ln>
                  <a:solidFill>
                    <a:schemeClr val="tx1"/>
                  </a:solidFill>
                  <a:effectLst/>
                  <a:uLnTx/>
                  <a:uFillTx/>
                  <a:latin typeface="Arial" panose="020B0604020202020204" pitchFamily="34" charset="0"/>
                </a:rPr>
                <a:t>3</a:t>
              </a:r>
              <a:endParaRPr kumimoji="0" lang="en-US" altLang="en-US" sz="1400" b="0" i="0" u="none" strike="noStrike" kern="0" cap="none" spc="0" normalizeH="0" baseline="0" noProof="0">
                <a:ln>
                  <a:noFill/>
                </a:ln>
                <a:solidFill>
                  <a:schemeClr val="tx1"/>
                </a:solidFill>
                <a:effectLst/>
                <a:uLnTx/>
                <a:uFillTx/>
                <a:latin typeface="Arial" panose="020B0604020202020204" pitchFamily="34" charset="0"/>
              </a:endParaRPr>
            </a:p>
          </p:txBody>
        </p:sp>
        <p:sp>
          <p:nvSpPr>
            <p:cNvPr id="16450" name="Line 18"/>
            <p:cNvSpPr>
              <a:spLocks noChangeShapeType="1"/>
            </p:cNvSpPr>
            <p:nvPr/>
          </p:nvSpPr>
          <p:spPr bwMode="auto">
            <a:xfrm>
              <a:off x="544" y="1694"/>
              <a:ext cx="227" cy="0"/>
            </a:xfrm>
            <a:prstGeom prst="line">
              <a:avLst/>
            </a:prstGeom>
            <a:noFill/>
            <a:ln w="44450">
              <a:solidFill>
                <a:srgbClr val="FF0066"/>
              </a:solidFill>
              <a:round/>
              <a:headEnd/>
              <a:tailEnd/>
            </a:ln>
            <a:extLst>
              <a:ext uri="{909E8E84-426E-40DD-AFC4-6F175D3DCCD1}">
                <a14:hiddenFill xmlns:a14="http://schemas.microsoft.com/office/drawing/2010/main">
                  <a:noFill/>
                </a14:hiddenFill>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ysClr val="windowText" lastClr="000000"/>
                </a:solidFill>
                <a:effectLst/>
                <a:uLnTx/>
                <a:uFillTx/>
              </a:endParaRPr>
            </a:p>
          </p:txBody>
        </p:sp>
        <p:sp>
          <p:nvSpPr>
            <p:cNvPr id="16451" name="Line 19"/>
            <p:cNvSpPr>
              <a:spLocks noChangeShapeType="1"/>
            </p:cNvSpPr>
            <p:nvPr/>
          </p:nvSpPr>
          <p:spPr bwMode="auto">
            <a:xfrm flipV="1">
              <a:off x="811" y="1558"/>
              <a:ext cx="702" cy="142"/>
            </a:xfrm>
            <a:prstGeom prst="line">
              <a:avLst/>
            </a:prstGeom>
            <a:noFill/>
            <a:ln w="9525" cap="rnd">
              <a:solidFill>
                <a:schemeClr val="tx1"/>
              </a:solidFill>
              <a:prstDash val="sysDot"/>
              <a:round/>
              <a:headEnd/>
              <a:tailEnd/>
            </a:ln>
            <a:extLst>
              <a:ext uri="{909E8E84-426E-40DD-AFC4-6F175D3DCCD1}">
                <a14:hiddenFill xmlns:a14="http://schemas.microsoft.com/office/drawing/2010/main">
                  <a:noFill/>
                </a14:hiddenFill>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ysClr val="windowText" lastClr="000000"/>
                </a:solidFill>
                <a:effectLst/>
                <a:uLnTx/>
                <a:uFillTx/>
              </a:endParaRPr>
            </a:p>
          </p:txBody>
        </p:sp>
        <p:sp>
          <p:nvSpPr>
            <p:cNvPr id="16452" name="Line 20"/>
            <p:cNvSpPr>
              <a:spLocks noChangeShapeType="1"/>
            </p:cNvSpPr>
            <p:nvPr/>
          </p:nvSpPr>
          <p:spPr bwMode="auto">
            <a:xfrm flipV="1">
              <a:off x="811" y="1694"/>
              <a:ext cx="702" cy="6"/>
            </a:xfrm>
            <a:prstGeom prst="line">
              <a:avLst/>
            </a:prstGeom>
            <a:noFill/>
            <a:ln w="9525" cap="rnd">
              <a:solidFill>
                <a:schemeClr val="tx1"/>
              </a:solidFill>
              <a:prstDash val="sysDot"/>
              <a:round/>
              <a:headEnd/>
              <a:tailEnd/>
            </a:ln>
            <a:extLst>
              <a:ext uri="{909E8E84-426E-40DD-AFC4-6F175D3DCCD1}">
                <a14:hiddenFill xmlns:a14="http://schemas.microsoft.com/office/drawing/2010/main">
                  <a:noFill/>
                </a14:hiddenFill>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ysClr val="windowText" lastClr="000000"/>
                </a:solidFill>
                <a:effectLst/>
                <a:uLnTx/>
                <a:uFillTx/>
              </a:endParaRPr>
            </a:p>
          </p:txBody>
        </p:sp>
        <p:sp>
          <p:nvSpPr>
            <p:cNvPr id="16453" name="Line 21"/>
            <p:cNvSpPr>
              <a:spLocks noChangeShapeType="1"/>
            </p:cNvSpPr>
            <p:nvPr/>
          </p:nvSpPr>
          <p:spPr bwMode="auto">
            <a:xfrm>
              <a:off x="811" y="1700"/>
              <a:ext cx="702" cy="138"/>
            </a:xfrm>
            <a:prstGeom prst="line">
              <a:avLst/>
            </a:prstGeom>
            <a:noFill/>
            <a:ln w="9525" cap="rnd">
              <a:solidFill>
                <a:schemeClr val="tx1"/>
              </a:solidFill>
              <a:prstDash val="sysDot"/>
              <a:round/>
              <a:headEnd/>
              <a:tailEnd/>
            </a:ln>
            <a:extLst>
              <a:ext uri="{909E8E84-426E-40DD-AFC4-6F175D3DCCD1}">
                <a14:hiddenFill xmlns:a14="http://schemas.microsoft.com/office/drawing/2010/main">
                  <a:noFill/>
                </a14:hiddenFill>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ysClr val="windowText" lastClr="000000"/>
                </a:solidFill>
                <a:effectLst/>
                <a:uLnTx/>
                <a:uFillTx/>
              </a:endParaRPr>
            </a:p>
          </p:txBody>
        </p:sp>
        <p:sp>
          <p:nvSpPr>
            <p:cNvPr id="16454" name="Text Box 22"/>
            <p:cNvSpPr txBox="1">
              <a:spLocks noChangeArrowheads="1"/>
            </p:cNvSpPr>
            <p:nvPr/>
          </p:nvSpPr>
          <p:spPr bwMode="auto">
            <a:xfrm>
              <a:off x="1471" y="1750"/>
              <a:ext cx="311"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marL="0" marR="0" lvl="0" indent="0" algn="ctr" defTabSz="914400" eaLnBrk="1" fontAlgn="auto" latinLnBrk="0" hangingPunct="1">
                <a:lnSpc>
                  <a:spcPct val="100000"/>
                </a:lnSpc>
                <a:spcBef>
                  <a:spcPct val="50000"/>
                </a:spcBef>
                <a:spcAft>
                  <a:spcPts val="0"/>
                </a:spcAft>
                <a:buClrTx/>
                <a:buSzTx/>
                <a:buFontTx/>
                <a:buNone/>
                <a:tabLst/>
                <a:defRPr/>
              </a:pPr>
              <a:r>
                <a:rPr kumimoji="0" lang="en-US" altLang="en-US" sz="1400" b="1" i="0" u="none" strike="noStrike" kern="0" cap="none" spc="0" normalizeH="0" baseline="0" noProof="0">
                  <a:ln>
                    <a:noFill/>
                  </a:ln>
                  <a:solidFill>
                    <a:schemeClr val="tx1"/>
                  </a:solidFill>
                  <a:effectLst/>
                  <a:uLnTx/>
                  <a:uFillTx/>
                  <a:latin typeface="Arial" panose="020B0604020202020204" pitchFamily="34" charset="0"/>
                </a:rPr>
                <a:t>3s</a:t>
              </a:r>
              <a:endParaRPr kumimoji="0" lang="en-US" altLang="en-US" sz="1400" b="0" i="0" u="none" strike="noStrike" kern="0" cap="none" spc="0" normalizeH="0" baseline="0" noProof="0">
                <a:ln>
                  <a:noFill/>
                </a:ln>
                <a:solidFill>
                  <a:schemeClr val="tx1"/>
                </a:solidFill>
                <a:effectLst/>
                <a:uLnTx/>
                <a:uFillTx/>
                <a:latin typeface="Arial" panose="020B0604020202020204" pitchFamily="34" charset="0"/>
              </a:endParaRPr>
            </a:p>
          </p:txBody>
        </p:sp>
        <p:sp>
          <p:nvSpPr>
            <p:cNvPr id="16455" name="Text Box 23"/>
            <p:cNvSpPr txBox="1">
              <a:spLocks noChangeArrowheads="1"/>
            </p:cNvSpPr>
            <p:nvPr/>
          </p:nvSpPr>
          <p:spPr bwMode="auto">
            <a:xfrm>
              <a:off x="1471" y="1594"/>
              <a:ext cx="311"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marL="0" marR="0" lvl="0" indent="0" algn="ctr" defTabSz="914400" eaLnBrk="1" fontAlgn="auto" latinLnBrk="0" hangingPunct="1">
                <a:lnSpc>
                  <a:spcPct val="100000"/>
                </a:lnSpc>
                <a:spcBef>
                  <a:spcPct val="50000"/>
                </a:spcBef>
                <a:spcAft>
                  <a:spcPts val="0"/>
                </a:spcAft>
                <a:buClrTx/>
                <a:buSzTx/>
                <a:buFontTx/>
                <a:buNone/>
                <a:tabLst/>
                <a:defRPr/>
              </a:pPr>
              <a:r>
                <a:rPr kumimoji="0" lang="en-US" altLang="en-US" sz="1400" b="1" i="0" u="none" strike="noStrike" kern="0" cap="none" spc="0" normalizeH="0" baseline="0" noProof="0">
                  <a:ln>
                    <a:noFill/>
                  </a:ln>
                  <a:solidFill>
                    <a:schemeClr val="tx1"/>
                  </a:solidFill>
                  <a:effectLst/>
                  <a:uLnTx/>
                  <a:uFillTx/>
                  <a:latin typeface="Arial" panose="020B0604020202020204" pitchFamily="34" charset="0"/>
                </a:rPr>
                <a:t>3p</a:t>
              </a:r>
              <a:endParaRPr kumimoji="0" lang="en-US" altLang="en-US" sz="1400" b="0" i="0" u="none" strike="noStrike" kern="0" cap="none" spc="0" normalizeH="0" baseline="0" noProof="0">
                <a:ln>
                  <a:noFill/>
                </a:ln>
                <a:solidFill>
                  <a:schemeClr val="tx1"/>
                </a:solidFill>
                <a:effectLst/>
                <a:uLnTx/>
                <a:uFillTx/>
                <a:latin typeface="Arial" panose="020B0604020202020204" pitchFamily="34" charset="0"/>
              </a:endParaRPr>
            </a:p>
          </p:txBody>
        </p:sp>
        <p:sp>
          <p:nvSpPr>
            <p:cNvPr id="16456" name="Text Box 24"/>
            <p:cNvSpPr txBox="1">
              <a:spLocks noChangeArrowheads="1"/>
            </p:cNvSpPr>
            <p:nvPr/>
          </p:nvSpPr>
          <p:spPr bwMode="auto">
            <a:xfrm>
              <a:off x="1471" y="1472"/>
              <a:ext cx="311"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marL="0" marR="0" lvl="0" indent="0" algn="ctr" defTabSz="914400" eaLnBrk="1" fontAlgn="auto" latinLnBrk="0" hangingPunct="1">
                <a:lnSpc>
                  <a:spcPct val="100000"/>
                </a:lnSpc>
                <a:spcBef>
                  <a:spcPct val="50000"/>
                </a:spcBef>
                <a:spcAft>
                  <a:spcPts val="0"/>
                </a:spcAft>
                <a:buClrTx/>
                <a:buSzTx/>
                <a:buFontTx/>
                <a:buNone/>
                <a:tabLst/>
                <a:defRPr/>
              </a:pPr>
              <a:r>
                <a:rPr kumimoji="0" lang="en-US" altLang="en-US" sz="1400" b="1" i="0" u="none" strike="noStrike" kern="0" cap="none" spc="0" normalizeH="0" baseline="0" noProof="0">
                  <a:ln>
                    <a:noFill/>
                  </a:ln>
                  <a:solidFill>
                    <a:srgbClr val="CC0000"/>
                  </a:solidFill>
                  <a:effectLst/>
                  <a:uLnTx/>
                  <a:uFillTx/>
                  <a:latin typeface="Arial" panose="020B0604020202020204" pitchFamily="34" charset="0"/>
                </a:rPr>
                <a:t>3d</a:t>
              </a:r>
              <a:endParaRPr kumimoji="0" lang="en-US" altLang="en-US" sz="1400" b="0" i="0" u="none" strike="noStrike" kern="0" cap="none" spc="0" normalizeH="0" baseline="0" noProof="0">
                <a:ln>
                  <a:noFill/>
                </a:ln>
                <a:solidFill>
                  <a:schemeClr val="tx1"/>
                </a:solidFill>
                <a:effectLst/>
                <a:uLnTx/>
                <a:uFillTx/>
                <a:latin typeface="Arial" panose="020B0604020202020204" pitchFamily="34" charset="0"/>
              </a:endParaRPr>
            </a:p>
          </p:txBody>
        </p:sp>
        <p:sp>
          <p:nvSpPr>
            <p:cNvPr id="16457" name="Line 25"/>
            <p:cNvSpPr>
              <a:spLocks noChangeShapeType="1"/>
            </p:cNvSpPr>
            <p:nvPr/>
          </p:nvSpPr>
          <p:spPr bwMode="auto">
            <a:xfrm>
              <a:off x="552" y="1044"/>
              <a:ext cx="227" cy="0"/>
            </a:xfrm>
            <a:prstGeom prst="line">
              <a:avLst/>
            </a:prstGeom>
            <a:noFill/>
            <a:ln w="44450">
              <a:solidFill>
                <a:srgbClr val="FF0066"/>
              </a:solidFill>
              <a:round/>
              <a:headEnd/>
              <a:tailEnd/>
            </a:ln>
            <a:extLst>
              <a:ext uri="{909E8E84-426E-40DD-AFC4-6F175D3DCCD1}">
                <a14:hiddenFill xmlns:a14="http://schemas.microsoft.com/office/drawing/2010/main">
                  <a:noFill/>
                </a14:hiddenFill>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ysClr val="windowText" lastClr="000000"/>
                </a:solidFill>
                <a:effectLst/>
                <a:uLnTx/>
                <a:uFillTx/>
              </a:endParaRPr>
            </a:p>
          </p:txBody>
        </p:sp>
        <p:sp>
          <p:nvSpPr>
            <p:cNvPr id="16458" name="Line 26"/>
            <p:cNvSpPr>
              <a:spLocks noChangeShapeType="1"/>
            </p:cNvSpPr>
            <p:nvPr/>
          </p:nvSpPr>
          <p:spPr bwMode="auto">
            <a:xfrm flipV="1">
              <a:off x="843" y="839"/>
              <a:ext cx="670" cy="198"/>
            </a:xfrm>
            <a:prstGeom prst="line">
              <a:avLst/>
            </a:prstGeom>
            <a:noFill/>
            <a:ln w="9525" cap="rnd">
              <a:solidFill>
                <a:schemeClr val="tx1"/>
              </a:solidFill>
              <a:prstDash val="sysDot"/>
              <a:round/>
              <a:headEnd/>
              <a:tailEnd/>
            </a:ln>
            <a:extLst>
              <a:ext uri="{909E8E84-426E-40DD-AFC4-6F175D3DCCD1}">
                <a14:hiddenFill xmlns:a14="http://schemas.microsoft.com/office/drawing/2010/main">
                  <a:noFill/>
                </a14:hiddenFill>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ysClr val="windowText" lastClr="000000"/>
                </a:solidFill>
                <a:effectLst/>
                <a:uLnTx/>
                <a:uFillTx/>
              </a:endParaRPr>
            </a:p>
          </p:txBody>
        </p:sp>
        <p:sp>
          <p:nvSpPr>
            <p:cNvPr id="16459" name="Line 27"/>
            <p:cNvSpPr>
              <a:spLocks noChangeShapeType="1"/>
            </p:cNvSpPr>
            <p:nvPr/>
          </p:nvSpPr>
          <p:spPr bwMode="auto">
            <a:xfrm>
              <a:off x="843" y="1044"/>
              <a:ext cx="662" cy="68"/>
            </a:xfrm>
            <a:prstGeom prst="line">
              <a:avLst/>
            </a:prstGeom>
            <a:noFill/>
            <a:ln w="9525" cap="rnd">
              <a:solidFill>
                <a:schemeClr val="tx1"/>
              </a:solidFill>
              <a:prstDash val="sysDot"/>
              <a:round/>
              <a:headEnd/>
              <a:tailEnd/>
            </a:ln>
            <a:extLst>
              <a:ext uri="{909E8E84-426E-40DD-AFC4-6F175D3DCCD1}">
                <a14:hiddenFill xmlns:a14="http://schemas.microsoft.com/office/drawing/2010/main">
                  <a:noFill/>
                </a14:hiddenFill>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ysClr val="windowText" lastClr="000000"/>
                </a:solidFill>
                <a:effectLst/>
                <a:uLnTx/>
                <a:uFillTx/>
              </a:endParaRPr>
            </a:p>
          </p:txBody>
        </p:sp>
        <p:sp>
          <p:nvSpPr>
            <p:cNvPr id="16460" name="Line 28"/>
            <p:cNvSpPr>
              <a:spLocks noChangeShapeType="1"/>
            </p:cNvSpPr>
            <p:nvPr/>
          </p:nvSpPr>
          <p:spPr bwMode="auto">
            <a:xfrm>
              <a:off x="843" y="1044"/>
              <a:ext cx="670" cy="216"/>
            </a:xfrm>
            <a:prstGeom prst="line">
              <a:avLst/>
            </a:prstGeom>
            <a:noFill/>
            <a:ln w="9525" cap="rnd">
              <a:solidFill>
                <a:schemeClr val="tx1"/>
              </a:solidFill>
              <a:prstDash val="sysDot"/>
              <a:round/>
              <a:headEnd/>
              <a:tailEnd/>
            </a:ln>
            <a:extLst>
              <a:ext uri="{909E8E84-426E-40DD-AFC4-6F175D3DCCD1}">
                <a14:hiddenFill xmlns:a14="http://schemas.microsoft.com/office/drawing/2010/main">
                  <a:noFill/>
                </a14:hiddenFill>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ysClr val="windowText" lastClr="000000"/>
                </a:solidFill>
                <a:effectLst/>
                <a:uLnTx/>
                <a:uFillTx/>
              </a:endParaRPr>
            </a:p>
          </p:txBody>
        </p:sp>
        <p:sp>
          <p:nvSpPr>
            <p:cNvPr id="16461" name="Line 29"/>
            <p:cNvSpPr>
              <a:spLocks noChangeShapeType="1"/>
            </p:cNvSpPr>
            <p:nvPr/>
          </p:nvSpPr>
          <p:spPr bwMode="auto">
            <a:xfrm flipV="1">
              <a:off x="842" y="967"/>
              <a:ext cx="671" cy="70"/>
            </a:xfrm>
            <a:prstGeom prst="line">
              <a:avLst/>
            </a:prstGeom>
            <a:noFill/>
            <a:ln w="9525" cap="rnd">
              <a:solidFill>
                <a:schemeClr val="tx1"/>
              </a:solidFill>
              <a:prstDash val="sysDot"/>
              <a:round/>
              <a:headEnd/>
              <a:tailEnd/>
            </a:ln>
            <a:extLst>
              <a:ext uri="{909E8E84-426E-40DD-AFC4-6F175D3DCCD1}">
                <a14:hiddenFill xmlns:a14="http://schemas.microsoft.com/office/drawing/2010/main">
                  <a:noFill/>
                </a14:hiddenFill>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ysClr val="windowText" lastClr="000000"/>
                </a:solidFill>
                <a:effectLst/>
                <a:uLnTx/>
                <a:uFillTx/>
              </a:endParaRPr>
            </a:p>
          </p:txBody>
        </p:sp>
        <p:sp>
          <p:nvSpPr>
            <p:cNvPr id="16462" name="Text Box 30"/>
            <p:cNvSpPr txBox="1">
              <a:spLocks noChangeArrowheads="1"/>
            </p:cNvSpPr>
            <p:nvPr/>
          </p:nvSpPr>
          <p:spPr bwMode="auto">
            <a:xfrm>
              <a:off x="304" y="943"/>
              <a:ext cx="336"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marL="0" marR="0" lvl="0" indent="0" algn="ctr" defTabSz="914400" eaLnBrk="1" fontAlgn="auto" latinLnBrk="0" hangingPunct="1">
                <a:lnSpc>
                  <a:spcPct val="100000"/>
                </a:lnSpc>
                <a:spcBef>
                  <a:spcPct val="50000"/>
                </a:spcBef>
                <a:spcAft>
                  <a:spcPts val="0"/>
                </a:spcAft>
                <a:buClrTx/>
                <a:buSzTx/>
                <a:buFontTx/>
                <a:buNone/>
                <a:tabLst/>
                <a:defRPr/>
              </a:pPr>
              <a:r>
                <a:rPr kumimoji="0" lang="en-US" altLang="en-US" sz="1400" b="1" i="0" u="none" strike="noStrike" kern="0" cap="none" spc="0" normalizeH="0" baseline="0" noProof="0">
                  <a:ln>
                    <a:noFill/>
                  </a:ln>
                  <a:solidFill>
                    <a:schemeClr val="tx1"/>
                  </a:solidFill>
                  <a:effectLst/>
                  <a:uLnTx/>
                  <a:uFillTx/>
                  <a:latin typeface="Arial" panose="020B0604020202020204" pitchFamily="34" charset="0"/>
                </a:rPr>
                <a:t>4</a:t>
              </a:r>
              <a:endParaRPr kumimoji="0" lang="en-US" altLang="en-US" sz="1400" b="0" i="0" u="none" strike="noStrike" kern="0" cap="none" spc="0" normalizeH="0" baseline="0" noProof="0">
                <a:ln>
                  <a:noFill/>
                </a:ln>
                <a:solidFill>
                  <a:schemeClr val="tx1"/>
                </a:solidFill>
                <a:effectLst/>
                <a:uLnTx/>
                <a:uFillTx/>
                <a:latin typeface="Arial" panose="020B0604020202020204" pitchFamily="34" charset="0"/>
              </a:endParaRPr>
            </a:p>
          </p:txBody>
        </p:sp>
        <p:sp>
          <p:nvSpPr>
            <p:cNvPr id="16463" name="Text Box 31"/>
            <p:cNvSpPr txBox="1">
              <a:spLocks noChangeArrowheads="1"/>
            </p:cNvSpPr>
            <p:nvPr/>
          </p:nvSpPr>
          <p:spPr bwMode="auto">
            <a:xfrm>
              <a:off x="1471" y="1037"/>
              <a:ext cx="311"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marL="0" marR="0" lvl="0" indent="0" algn="ctr" defTabSz="914400" eaLnBrk="1" fontAlgn="auto" latinLnBrk="0" hangingPunct="1">
                <a:lnSpc>
                  <a:spcPct val="100000"/>
                </a:lnSpc>
                <a:spcBef>
                  <a:spcPct val="50000"/>
                </a:spcBef>
                <a:spcAft>
                  <a:spcPts val="0"/>
                </a:spcAft>
                <a:buClrTx/>
                <a:buSzTx/>
                <a:buFontTx/>
                <a:buNone/>
                <a:tabLst/>
                <a:defRPr/>
              </a:pPr>
              <a:r>
                <a:rPr kumimoji="0" lang="en-US" altLang="en-US" sz="1400" b="1" i="0" u="none" strike="noStrike" kern="0" cap="none" spc="0" normalizeH="0" baseline="0" noProof="0">
                  <a:ln>
                    <a:noFill/>
                  </a:ln>
                  <a:solidFill>
                    <a:schemeClr val="tx1"/>
                  </a:solidFill>
                  <a:effectLst/>
                  <a:uLnTx/>
                  <a:uFillTx/>
                  <a:latin typeface="Arial" panose="020B0604020202020204" pitchFamily="34" charset="0"/>
                </a:rPr>
                <a:t>4p</a:t>
              </a:r>
              <a:endParaRPr kumimoji="0" lang="en-US" altLang="en-US" sz="1400" b="0" i="0" u="none" strike="noStrike" kern="0" cap="none" spc="0" normalizeH="0" baseline="0" noProof="0">
                <a:ln>
                  <a:noFill/>
                </a:ln>
                <a:solidFill>
                  <a:schemeClr val="tx1"/>
                </a:solidFill>
                <a:effectLst/>
                <a:uLnTx/>
                <a:uFillTx/>
                <a:latin typeface="Arial" panose="020B0604020202020204" pitchFamily="34" charset="0"/>
              </a:endParaRPr>
            </a:p>
          </p:txBody>
        </p:sp>
        <p:sp>
          <p:nvSpPr>
            <p:cNvPr id="16464" name="Text Box 32"/>
            <p:cNvSpPr txBox="1">
              <a:spLocks noChangeArrowheads="1"/>
            </p:cNvSpPr>
            <p:nvPr/>
          </p:nvSpPr>
          <p:spPr bwMode="auto">
            <a:xfrm>
              <a:off x="1471" y="871"/>
              <a:ext cx="311"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marL="0" marR="0" lvl="0" indent="0" algn="ctr" defTabSz="914400" eaLnBrk="1" fontAlgn="auto" latinLnBrk="0" hangingPunct="1">
                <a:lnSpc>
                  <a:spcPct val="100000"/>
                </a:lnSpc>
                <a:spcBef>
                  <a:spcPct val="50000"/>
                </a:spcBef>
                <a:spcAft>
                  <a:spcPts val="0"/>
                </a:spcAft>
                <a:buClrTx/>
                <a:buSzTx/>
                <a:buFontTx/>
                <a:buNone/>
                <a:tabLst/>
                <a:defRPr/>
              </a:pPr>
              <a:r>
                <a:rPr kumimoji="0" lang="en-US" altLang="en-US" sz="1400" b="1" i="0" u="none" strike="noStrike" kern="0" cap="none" spc="0" normalizeH="0" baseline="0" noProof="0">
                  <a:ln>
                    <a:noFill/>
                  </a:ln>
                  <a:solidFill>
                    <a:schemeClr val="tx1"/>
                  </a:solidFill>
                  <a:effectLst/>
                  <a:uLnTx/>
                  <a:uFillTx/>
                  <a:latin typeface="Arial" panose="020B0604020202020204" pitchFamily="34" charset="0"/>
                </a:rPr>
                <a:t>4d</a:t>
              </a:r>
            </a:p>
          </p:txBody>
        </p:sp>
        <p:sp>
          <p:nvSpPr>
            <p:cNvPr id="16465" name="Text Box 33"/>
            <p:cNvSpPr txBox="1">
              <a:spLocks noChangeArrowheads="1"/>
            </p:cNvSpPr>
            <p:nvPr/>
          </p:nvSpPr>
          <p:spPr bwMode="auto">
            <a:xfrm>
              <a:off x="1455" y="731"/>
              <a:ext cx="311"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marL="0" marR="0" lvl="0" indent="0" algn="ctr" defTabSz="914400" eaLnBrk="1" fontAlgn="auto" latinLnBrk="0" hangingPunct="1">
                <a:lnSpc>
                  <a:spcPct val="100000"/>
                </a:lnSpc>
                <a:spcBef>
                  <a:spcPct val="50000"/>
                </a:spcBef>
                <a:spcAft>
                  <a:spcPts val="0"/>
                </a:spcAft>
                <a:buClrTx/>
                <a:buSzTx/>
                <a:buFontTx/>
                <a:buNone/>
                <a:tabLst/>
                <a:defRPr/>
              </a:pPr>
              <a:r>
                <a:rPr kumimoji="0" lang="en-US" altLang="en-US" sz="1400" b="1" i="0" u="none" strike="noStrike" kern="0" cap="none" spc="0" normalizeH="0" baseline="0" noProof="0">
                  <a:ln>
                    <a:noFill/>
                  </a:ln>
                  <a:solidFill>
                    <a:schemeClr val="tx1"/>
                  </a:solidFill>
                  <a:effectLst/>
                  <a:uLnTx/>
                  <a:uFillTx/>
                  <a:latin typeface="Arial" panose="020B0604020202020204" pitchFamily="34" charset="0"/>
                </a:rPr>
                <a:t>4f</a:t>
              </a:r>
              <a:endParaRPr kumimoji="0" lang="en-US" altLang="en-US" sz="1400" b="0" i="0" u="none" strike="noStrike" kern="0" cap="none" spc="0" normalizeH="0" baseline="0" noProof="0">
                <a:ln>
                  <a:noFill/>
                </a:ln>
                <a:solidFill>
                  <a:schemeClr val="tx1"/>
                </a:solidFill>
                <a:effectLst/>
                <a:uLnTx/>
                <a:uFillTx/>
                <a:latin typeface="Arial" panose="020B0604020202020204" pitchFamily="34" charset="0"/>
              </a:endParaRPr>
            </a:p>
          </p:txBody>
        </p:sp>
        <p:sp>
          <p:nvSpPr>
            <p:cNvPr id="16466" name="Text Box 34"/>
            <p:cNvSpPr txBox="1">
              <a:spLocks noChangeArrowheads="1"/>
            </p:cNvSpPr>
            <p:nvPr/>
          </p:nvSpPr>
          <p:spPr bwMode="auto">
            <a:xfrm>
              <a:off x="293" y="520"/>
              <a:ext cx="773" cy="4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marL="0" marR="0" lvl="0" indent="0" algn="ctr" defTabSz="914400" eaLnBrk="1" fontAlgn="auto" latinLnBrk="0" hangingPunct="1">
                <a:lnSpc>
                  <a:spcPct val="100000"/>
                </a:lnSpc>
                <a:spcBef>
                  <a:spcPct val="50000"/>
                </a:spcBef>
                <a:spcAft>
                  <a:spcPts val="0"/>
                </a:spcAft>
                <a:buClrTx/>
                <a:buSzTx/>
                <a:buFontTx/>
                <a:buNone/>
                <a:tabLst/>
                <a:defRPr/>
              </a:pPr>
              <a:r>
                <a:rPr kumimoji="0" lang="en-US" altLang="en-US" sz="1200" b="1" i="0" u="none" strike="noStrike" kern="0" cap="none" spc="0" normalizeH="0" baseline="0" noProof="0">
                  <a:ln>
                    <a:noFill/>
                  </a:ln>
                  <a:solidFill>
                    <a:schemeClr val="tx1"/>
                  </a:solidFill>
                  <a:effectLst/>
                  <a:uLnTx/>
                  <a:uFillTx/>
                  <a:latin typeface="Arial" panose="020B0604020202020204" pitchFamily="34" charset="0"/>
                </a:rPr>
                <a:t>PRINCIPAL ENERGY LEVELS</a:t>
              </a:r>
            </a:p>
          </p:txBody>
        </p:sp>
        <p:sp>
          <p:nvSpPr>
            <p:cNvPr id="16467" name="Text Box 35"/>
            <p:cNvSpPr txBox="1">
              <a:spLocks noChangeArrowheads="1"/>
            </p:cNvSpPr>
            <p:nvPr/>
          </p:nvSpPr>
          <p:spPr bwMode="auto">
            <a:xfrm>
              <a:off x="1277" y="528"/>
              <a:ext cx="773"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marL="0" marR="0" lvl="0" indent="0" algn="ctr" defTabSz="914400" eaLnBrk="1" fontAlgn="auto" latinLnBrk="0" hangingPunct="1">
                <a:lnSpc>
                  <a:spcPct val="100000"/>
                </a:lnSpc>
                <a:spcBef>
                  <a:spcPct val="50000"/>
                </a:spcBef>
                <a:spcAft>
                  <a:spcPts val="0"/>
                </a:spcAft>
                <a:buClrTx/>
                <a:buSzTx/>
                <a:buFontTx/>
                <a:buNone/>
                <a:tabLst/>
                <a:defRPr/>
              </a:pPr>
              <a:r>
                <a:rPr kumimoji="0" lang="en-US" altLang="en-US" sz="1200" b="1" i="0" u="none" strike="noStrike" kern="0" cap="none" spc="0" normalizeH="0" baseline="0" noProof="0">
                  <a:ln>
                    <a:noFill/>
                  </a:ln>
                  <a:solidFill>
                    <a:schemeClr val="tx1"/>
                  </a:solidFill>
                  <a:effectLst/>
                  <a:uLnTx/>
                  <a:uFillTx/>
                  <a:latin typeface="Arial" panose="020B0604020202020204" pitchFamily="34" charset="0"/>
                </a:rPr>
                <a:t>SUB LEVELS</a:t>
              </a:r>
            </a:p>
          </p:txBody>
        </p:sp>
      </p:grpSp>
      <p:grpSp>
        <p:nvGrpSpPr>
          <p:cNvPr id="16388" name="Group 36"/>
          <p:cNvGrpSpPr>
            <a:grpSpLocks/>
          </p:cNvGrpSpPr>
          <p:nvPr/>
        </p:nvGrpSpPr>
        <p:grpSpPr bwMode="auto">
          <a:xfrm>
            <a:off x="3898900" y="804863"/>
            <a:ext cx="2817813" cy="4332287"/>
            <a:chOff x="2456" y="507"/>
            <a:chExt cx="1775" cy="2729"/>
          </a:xfrm>
        </p:grpSpPr>
        <p:sp>
          <p:nvSpPr>
            <p:cNvPr id="16406" name="Line 37"/>
            <p:cNvSpPr>
              <a:spLocks noChangeShapeType="1"/>
            </p:cNvSpPr>
            <p:nvPr/>
          </p:nvSpPr>
          <p:spPr bwMode="auto">
            <a:xfrm>
              <a:off x="2729" y="3126"/>
              <a:ext cx="227" cy="0"/>
            </a:xfrm>
            <a:prstGeom prst="line">
              <a:avLst/>
            </a:prstGeom>
            <a:noFill/>
            <a:ln w="44450">
              <a:solidFill>
                <a:srgbClr val="FF0066"/>
              </a:solidFill>
              <a:round/>
              <a:headEnd/>
              <a:tailEnd/>
            </a:ln>
            <a:extLst>
              <a:ext uri="{909E8E84-426E-40DD-AFC4-6F175D3DCCD1}">
                <a14:hiddenFill xmlns:a14="http://schemas.microsoft.com/office/drawing/2010/main">
                  <a:noFill/>
                </a14:hiddenFill>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ysClr val="windowText" lastClr="000000"/>
                </a:solidFill>
                <a:effectLst/>
                <a:uLnTx/>
                <a:uFillTx/>
              </a:endParaRPr>
            </a:p>
          </p:txBody>
        </p:sp>
        <p:sp>
          <p:nvSpPr>
            <p:cNvPr id="16407" name="Line 38"/>
            <p:cNvSpPr>
              <a:spLocks noChangeShapeType="1"/>
            </p:cNvSpPr>
            <p:nvPr/>
          </p:nvSpPr>
          <p:spPr bwMode="auto">
            <a:xfrm>
              <a:off x="2956" y="3126"/>
              <a:ext cx="700" cy="0"/>
            </a:xfrm>
            <a:prstGeom prst="line">
              <a:avLst/>
            </a:prstGeom>
            <a:noFill/>
            <a:ln w="9525" cap="rnd">
              <a:solidFill>
                <a:schemeClr val="tx1"/>
              </a:solidFill>
              <a:prstDash val="sysDot"/>
              <a:round/>
              <a:headEnd/>
              <a:tailEnd/>
            </a:ln>
            <a:extLst>
              <a:ext uri="{909E8E84-426E-40DD-AFC4-6F175D3DCCD1}">
                <a14:hiddenFill xmlns:a14="http://schemas.microsoft.com/office/drawing/2010/main">
                  <a:noFill/>
                </a14:hiddenFill>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ysClr val="windowText" lastClr="000000"/>
                </a:solidFill>
                <a:effectLst/>
                <a:uLnTx/>
                <a:uFillTx/>
              </a:endParaRPr>
            </a:p>
          </p:txBody>
        </p:sp>
        <p:sp>
          <p:nvSpPr>
            <p:cNvPr id="16408" name="Text Box 39"/>
            <p:cNvSpPr txBox="1">
              <a:spLocks noChangeArrowheads="1"/>
            </p:cNvSpPr>
            <p:nvPr/>
          </p:nvSpPr>
          <p:spPr bwMode="auto">
            <a:xfrm>
              <a:off x="2481" y="3028"/>
              <a:ext cx="336"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marL="0" marR="0" lvl="0" indent="0" algn="ctr" defTabSz="914400" eaLnBrk="1" fontAlgn="auto" latinLnBrk="0" hangingPunct="1">
                <a:lnSpc>
                  <a:spcPct val="100000"/>
                </a:lnSpc>
                <a:spcBef>
                  <a:spcPct val="50000"/>
                </a:spcBef>
                <a:spcAft>
                  <a:spcPts val="0"/>
                </a:spcAft>
                <a:buClrTx/>
                <a:buSzTx/>
                <a:buFontTx/>
                <a:buNone/>
                <a:tabLst/>
                <a:defRPr/>
              </a:pPr>
              <a:r>
                <a:rPr kumimoji="0" lang="en-US" altLang="en-US" sz="1400" b="1" i="0" u="none" strike="noStrike" kern="0" cap="none" spc="0" normalizeH="0" baseline="0" noProof="0">
                  <a:ln>
                    <a:noFill/>
                  </a:ln>
                  <a:solidFill>
                    <a:schemeClr val="tx1"/>
                  </a:solidFill>
                  <a:effectLst/>
                  <a:uLnTx/>
                  <a:uFillTx/>
                  <a:latin typeface="Arial" panose="020B0604020202020204" pitchFamily="34" charset="0"/>
                </a:rPr>
                <a:t>1</a:t>
              </a:r>
              <a:endParaRPr kumimoji="0" lang="en-US" altLang="en-US" sz="1400" b="0" i="0" u="none" strike="noStrike" kern="0" cap="none" spc="0" normalizeH="0" baseline="0" noProof="0">
                <a:ln>
                  <a:noFill/>
                </a:ln>
                <a:solidFill>
                  <a:schemeClr val="tx1"/>
                </a:solidFill>
                <a:effectLst/>
                <a:uLnTx/>
                <a:uFillTx/>
                <a:latin typeface="Arial" panose="020B0604020202020204" pitchFamily="34" charset="0"/>
              </a:endParaRPr>
            </a:p>
          </p:txBody>
        </p:sp>
        <p:sp>
          <p:nvSpPr>
            <p:cNvPr id="16409" name="Text Box 40"/>
            <p:cNvSpPr txBox="1">
              <a:spLocks noChangeArrowheads="1"/>
            </p:cNvSpPr>
            <p:nvPr/>
          </p:nvSpPr>
          <p:spPr bwMode="auto">
            <a:xfrm>
              <a:off x="3648" y="3044"/>
              <a:ext cx="311"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marL="0" marR="0" lvl="0" indent="0" algn="ctr" defTabSz="914400" eaLnBrk="1" fontAlgn="auto" latinLnBrk="0" hangingPunct="1">
                <a:lnSpc>
                  <a:spcPct val="100000"/>
                </a:lnSpc>
                <a:spcBef>
                  <a:spcPct val="50000"/>
                </a:spcBef>
                <a:spcAft>
                  <a:spcPts val="0"/>
                </a:spcAft>
                <a:buClrTx/>
                <a:buSzTx/>
                <a:buFontTx/>
                <a:buNone/>
                <a:tabLst/>
                <a:defRPr/>
              </a:pPr>
              <a:r>
                <a:rPr kumimoji="0" lang="en-US" altLang="en-US" sz="1400" b="1" i="0" u="none" strike="noStrike" kern="0" cap="none" spc="0" normalizeH="0" baseline="0" noProof="0">
                  <a:ln>
                    <a:noFill/>
                  </a:ln>
                  <a:solidFill>
                    <a:schemeClr val="tx1"/>
                  </a:solidFill>
                  <a:effectLst/>
                  <a:uLnTx/>
                  <a:uFillTx/>
                  <a:latin typeface="Arial" panose="020B0604020202020204" pitchFamily="34" charset="0"/>
                </a:rPr>
                <a:t>1s</a:t>
              </a:r>
            </a:p>
          </p:txBody>
        </p:sp>
        <p:sp>
          <p:nvSpPr>
            <p:cNvPr id="16410" name="Line 41"/>
            <p:cNvSpPr>
              <a:spLocks noChangeShapeType="1"/>
            </p:cNvSpPr>
            <p:nvPr/>
          </p:nvSpPr>
          <p:spPr bwMode="auto">
            <a:xfrm>
              <a:off x="2729" y="2152"/>
              <a:ext cx="227" cy="0"/>
            </a:xfrm>
            <a:prstGeom prst="line">
              <a:avLst/>
            </a:prstGeom>
            <a:noFill/>
            <a:ln w="44450">
              <a:solidFill>
                <a:srgbClr val="FF0066"/>
              </a:solidFill>
              <a:round/>
              <a:headEnd/>
              <a:tailEnd/>
            </a:ln>
            <a:extLst>
              <a:ext uri="{909E8E84-426E-40DD-AFC4-6F175D3DCCD1}">
                <a14:hiddenFill xmlns:a14="http://schemas.microsoft.com/office/drawing/2010/main">
                  <a:noFill/>
                </a14:hiddenFill>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ysClr val="windowText" lastClr="000000"/>
                </a:solidFill>
                <a:effectLst/>
                <a:uLnTx/>
                <a:uFillTx/>
              </a:endParaRPr>
            </a:p>
          </p:txBody>
        </p:sp>
        <p:sp>
          <p:nvSpPr>
            <p:cNvPr id="16411" name="Line 42"/>
            <p:cNvSpPr>
              <a:spLocks noChangeShapeType="1"/>
            </p:cNvSpPr>
            <p:nvPr/>
          </p:nvSpPr>
          <p:spPr bwMode="auto">
            <a:xfrm>
              <a:off x="2956" y="2152"/>
              <a:ext cx="700" cy="90"/>
            </a:xfrm>
            <a:prstGeom prst="line">
              <a:avLst/>
            </a:prstGeom>
            <a:noFill/>
            <a:ln w="9525" cap="rnd">
              <a:solidFill>
                <a:schemeClr val="tx1"/>
              </a:solidFill>
              <a:prstDash val="sysDot"/>
              <a:round/>
              <a:headEnd/>
              <a:tailEnd/>
            </a:ln>
            <a:extLst>
              <a:ext uri="{909E8E84-426E-40DD-AFC4-6F175D3DCCD1}">
                <a14:hiddenFill xmlns:a14="http://schemas.microsoft.com/office/drawing/2010/main">
                  <a:noFill/>
                </a14:hiddenFill>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ysClr val="windowText" lastClr="000000"/>
                </a:solidFill>
                <a:effectLst/>
                <a:uLnTx/>
                <a:uFillTx/>
              </a:endParaRPr>
            </a:p>
          </p:txBody>
        </p:sp>
        <p:sp>
          <p:nvSpPr>
            <p:cNvPr id="16412" name="Line 43"/>
            <p:cNvSpPr>
              <a:spLocks noChangeShapeType="1"/>
            </p:cNvSpPr>
            <p:nvPr/>
          </p:nvSpPr>
          <p:spPr bwMode="auto">
            <a:xfrm flipV="1">
              <a:off x="2956" y="2062"/>
              <a:ext cx="692" cy="88"/>
            </a:xfrm>
            <a:prstGeom prst="line">
              <a:avLst/>
            </a:prstGeom>
            <a:noFill/>
            <a:ln w="9525" cap="rnd">
              <a:solidFill>
                <a:schemeClr val="tx1"/>
              </a:solidFill>
              <a:prstDash val="sysDot"/>
              <a:round/>
              <a:headEnd/>
              <a:tailEnd/>
            </a:ln>
            <a:extLst>
              <a:ext uri="{909E8E84-426E-40DD-AFC4-6F175D3DCCD1}">
                <a14:hiddenFill xmlns:a14="http://schemas.microsoft.com/office/drawing/2010/main">
                  <a:noFill/>
                </a14:hiddenFill>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ysClr val="windowText" lastClr="000000"/>
                </a:solidFill>
                <a:effectLst/>
                <a:uLnTx/>
                <a:uFillTx/>
              </a:endParaRPr>
            </a:p>
          </p:txBody>
        </p:sp>
        <p:sp>
          <p:nvSpPr>
            <p:cNvPr id="16413" name="Text Box 44"/>
            <p:cNvSpPr txBox="1">
              <a:spLocks noChangeArrowheads="1"/>
            </p:cNvSpPr>
            <p:nvPr/>
          </p:nvSpPr>
          <p:spPr bwMode="auto">
            <a:xfrm>
              <a:off x="2481" y="2050"/>
              <a:ext cx="336"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marL="0" marR="0" lvl="0" indent="0" algn="ctr" defTabSz="914400" eaLnBrk="1" fontAlgn="auto" latinLnBrk="0" hangingPunct="1">
                <a:lnSpc>
                  <a:spcPct val="100000"/>
                </a:lnSpc>
                <a:spcBef>
                  <a:spcPct val="50000"/>
                </a:spcBef>
                <a:spcAft>
                  <a:spcPts val="0"/>
                </a:spcAft>
                <a:buClrTx/>
                <a:buSzTx/>
                <a:buFontTx/>
                <a:buNone/>
                <a:tabLst/>
                <a:defRPr/>
              </a:pPr>
              <a:r>
                <a:rPr kumimoji="0" lang="en-US" altLang="en-US" sz="1400" b="1" i="0" u="none" strike="noStrike" kern="0" cap="none" spc="0" normalizeH="0" baseline="0" noProof="0">
                  <a:ln>
                    <a:noFill/>
                  </a:ln>
                  <a:solidFill>
                    <a:schemeClr val="tx1"/>
                  </a:solidFill>
                  <a:effectLst/>
                  <a:uLnTx/>
                  <a:uFillTx/>
                  <a:latin typeface="Arial" panose="020B0604020202020204" pitchFamily="34" charset="0"/>
                </a:rPr>
                <a:t>2</a:t>
              </a:r>
              <a:endParaRPr kumimoji="0" lang="en-US" altLang="en-US" sz="2400" b="0" i="0" u="none" strike="noStrike" kern="0" cap="none" spc="0" normalizeH="0" baseline="0" noProof="0">
                <a:ln>
                  <a:noFill/>
                </a:ln>
                <a:solidFill>
                  <a:schemeClr val="tx1"/>
                </a:solidFill>
                <a:effectLst/>
                <a:uLnTx/>
                <a:uFillTx/>
                <a:latin typeface="Arial" panose="020B0604020202020204" pitchFamily="34" charset="0"/>
              </a:endParaRPr>
            </a:p>
          </p:txBody>
        </p:sp>
        <p:sp>
          <p:nvSpPr>
            <p:cNvPr id="16414" name="Text Box 45"/>
            <p:cNvSpPr txBox="1">
              <a:spLocks noChangeArrowheads="1"/>
            </p:cNvSpPr>
            <p:nvPr/>
          </p:nvSpPr>
          <p:spPr bwMode="auto">
            <a:xfrm>
              <a:off x="3656" y="2150"/>
              <a:ext cx="311"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marL="0" marR="0" lvl="0" indent="0" algn="ctr" defTabSz="914400" eaLnBrk="1" fontAlgn="auto" latinLnBrk="0" hangingPunct="1">
                <a:lnSpc>
                  <a:spcPct val="100000"/>
                </a:lnSpc>
                <a:spcBef>
                  <a:spcPct val="50000"/>
                </a:spcBef>
                <a:spcAft>
                  <a:spcPts val="0"/>
                </a:spcAft>
                <a:buClrTx/>
                <a:buSzTx/>
                <a:buFontTx/>
                <a:buNone/>
                <a:tabLst/>
                <a:defRPr/>
              </a:pPr>
              <a:r>
                <a:rPr kumimoji="0" lang="en-US" altLang="en-US" sz="1400" b="1" i="0" u="none" strike="noStrike" kern="0" cap="none" spc="0" normalizeH="0" baseline="0" noProof="0">
                  <a:ln>
                    <a:noFill/>
                  </a:ln>
                  <a:solidFill>
                    <a:schemeClr val="tx1"/>
                  </a:solidFill>
                  <a:effectLst/>
                  <a:uLnTx/>
                  <a:uFillTx/>
                  <a:latin typeface="Arial" panose="020B0604020202020204" pitchFamily="34" charset="0"/>
                </a:rPr>
                <a:t>2s</a:t>
              </a:r>
              <a:endParaRPr kumimoji="0" lang="en-US" altLang="en-US" sz="1600" b="0" i="0" u="none" strike="noStrike" kern="0" cap="none" spc="0" normalizeH="0" baseline="0" noProof="0">
                <a:ln>
                  <a:noFill/>
                </a:ln>
                <a:solidFill>
                  <a:schemeClr val="tx1"/>
                </a:solidFill>
                <a:effectLst/>
                <a:uLnTx/>
                <a:uFillTx/>
                <a:latin typeface="Arial" panose="020B0604020202020204" pitchFamily="34" charset="0"/>
              </a:endParaRPr>
            </a:p>
          </p:txBody>
        </p:sp>
        <p:sp>
          <p:nvSpPr>
            <p:cNvPr id="16415" name="Text Box 46"/>
            <p:cNvSpPr txBox="1">
              <a:spLocks noChangeArrowheads="1"/>
            </p:cNvSpPr>
            <p:nvPr/>
          </p:nvSpPr>
          <p:spPr bwMode="auto">
            <a:xfrm>
              <a:off x="3656" y="1965"/>
              <a:ext cx="311"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marL="0" marR="0" lvl="0" indent="0" algn="ctr" defTabSz="914400" eaLnBrk="1" fontAlgn="auto" latinLnBrk="0" hangingPunct="1">
                <a:lnSpc>
                  <a:spcPct val="100000"/>
                </a:lnSpc>
                <a:spcBef>
                  <a:spcPct val="50000"/>
                </a:spcBef>
                <a:spcAft>
                  <a:spcPts val="0"/>
                </a:spcAft>
                <a:buClrTx/>
                <a:buSzTx/>
                <a:buFontTx/>
                <a:buNone/>
                <a:tabLst/>
                <a:defRPr/>
              </a:pPr>
              <a:r>
                <a:rPr kumimoji="0" lang="en-US" altLang="en-US" sz="1400" b="1" i="0" u="none" strike="noStrike" kern="0" cap="none" spc="0" normalizeH="0" baseline="0" noProof="0">
                  <a:ln>
                    <a:noFill/>
                  </a:ln>
                  <a:solidFill>
                    <a:schemeClr val="tx1"/>
                  </a:solidFill>
                  <a:effectLst/>
                  <a:uLnTx/>
                  <a:uFillTx/>
                  <a:latin typeface="Arial" panose="020B0604020202020204" pitchFamily="34" charset="0"/>
                </a:rPr>
                <a:t>2p</a:t>
              </a:r>
              <a:endParaRPr kumimoji="0" lang="en-US" altLang="en-US" sz="1200" b="1" i="0" u="none" strike="noStrike" kern="0" cap="none" spc="0" normalizeH="0" baseline="0" noProof="0">
                <a:ln>
                  <a:noFill/>
                </a:ln>
                <a:solidFill>
                  <a:schemeClr val="tx1"/>
                </a:solidFill>
                <a:effectLst/>
                <a:uLnTx/>
                <a:uFillTx/>
                <a:latin typeface="Arial" panose="020B0604020202020204" pitchFamily="34" charset="0"/>
              </a:endParaRPr>
            </a:p>
          </p:txBody>
        </p:sp>
        <p:sp>
          <p:nvSpPr>
            <p:cNvPr id="16416" name="Text Box 47"/>
            <p:cNvSpPr txBox="1">
              <a:spLocks noChangeArrowheads="1"/>
            </p:cNvSpPr>
            <p:nvPr/>
          </p:nvSpPr>
          <p:spPr bwMode="auto">
            <a:xfrm>
              <a:off x="3648" y="1154"/>
              <a:ext cx="311"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marL="0" marR="0" lvl="0" indent="0" algn="ctr" defTabSz="914400" eaLnBrk="1" fontAlgn="auto" latinLnBrk="0" hangingPunct="1">
                <a:lnSpc>
                  <a:spcPct val="100000"/>
                </a:lnSpc>
                <a:spcBef>
                  <a:spcPct val="50000"/>
                </a:spcBef>
                <a:spcAft>
                  <a:spcPts val="0"/>
                </a:spcAft>
                <a:buClrTx/>
                <a:buSzTx/>
                <a:buFontTx/>
                <a:buNone/>
                <a:tabLst/>
                <a:defRPr/>
              </a:pPr>
              <a:r>
                <a:rPr kumimoji="0" lang="en-US" altLang="en-US" sz="1400" b="1" i="0" u="none" strike="noStrike" kern="0" cap="none" spc="0" normalizeH="0" baseline="0" noProof="0">
                  <a:ln>
                    <a:noFill/>
                  </a:ln>
                  <a:solidFill>
                    <a:srgbClr val="CC0000"/>
                  </a:solidFill>
                  <a:effectLst/>
                  <a:uLnTx/>
                  <a:uFillTx/>
                  <a:latin typeface="Arial" panose="020B0604020202020204" pitchFamily="34" charset="0"/>
                </a:rPr>
                <a:t>3d</a:t>
              </a:r>
              <a:endParaRPr kumimoji="0" lang="en-US" altLang="en-US" sz="1400" b="1" i="0" u="none" strike="noStrike" kern="0" cap="none" spc="0" normalizeH="0" baseline="0" noProof="0">
                <a:ln>
                  <a:noFill/>
                </a:ln>
                <a:solidFill>
                  <a:schemeClr val="tx1"/>
                </a:solidFill>
                <a:effectLst/>
                <a:uLnTx/>
                <a:uFillTx/>
                <a:latin typeface="Arial" panose="020B0604020202020204" pitchFamily="34" charset="0"/>
              </a:endParaRPr>
            </a:p>
          </p:txBody>
        </p:sp>
        <p:sp>
          <p:nvSpPr>
            <p:cNvPr id="16417" name="Text Box 48"/>
            <p:cNvSpPr txBox="1">
              <a:spLocks noChangeArrowheads="1"/>
            </p:cNvSpPr>
            <p:nvPr/>
          </p:nvSpPr>
          <p:spPr bwMode="auto">
            <a:xfrm>
              <a:off x="2481" y="1436"/>
              <a:ext cx="336"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marL="0" marR="0" lvl="0" indent="0" algn="ctr" defTabSz="914400" eaLnBrk="1" fontAlgn="auto" latinLnBrk="0" hangingPunct="1">
                <a:lnSpc>
                  <a:spcPct val="100000"/>
                </a:lnSpc>
                <a:spcBef>
                  <a:spcPct val="50000"/>
                </a:spcBef>
                <a:spcAft>
                  <a:spcPts val="0"/>
                </a:spcAft>
                <a:buClrTx/>
                <a:buSzTx/>
                <a:buFontTx/>
                <a:buNone/>
                <a:tabLst/>
                <a:defRPr/>
              </a:pPr>
              <a:r>
                <a:rPr kumimoji="0" lang="en-US" altLang="en-US" sz="1400" b="1" i="0" u="none" strike="noStrike" kern="0" cap="none" spc="0" normalizeH="0" baseline="0" noProof="0">
                  <a:ln>
                    <a:noFill/>
                  </a:ln>
                  <a:solidFill>
                    <a:schemeClr val="tx1"/>
                  </a:solidFill>
                  <a:effectLst/>
                  <a:uLnTx/>
                  <a:uFillTx/>
                  <a:latin typeface="Arial" panose="020B0604020202020204" pitchFamily="34" charset="0"/>
                </a:rPr>
                <a:t>3</a:t>
              </a:r>
              <a:endParaRPr kumimoji="0" lang="en-US" altLang="en-US" sz="1400" b="0" i="0" u="none" strike="noStrike" kern="0" cap="none" spc="0" normalizeH="0" baseline="0" noProof="0">
                <a:ln>
                  <a:noFill/>
                </a:ln>
                <a:solidFill>
                  <a:schemeClr val="tx1"/>
                </a:solidFill>
                <a:effectLst/>
                <a:uLnTx/>
                <a:uFillTx/>
                <a:latin typeface="Arial" panose="020B0604020202020204" pitchFamily="34" charset="0"/>
              </a:endParaRPr>
            </a:p>
          </p:txBody>
        </p:sp>
        <p:sp>
          <p:nvSpPr>
            <p:cNvPr id="16418" name="Line 49"/>
            <p:cNvSpPr>
              <a:spLocks noChangeShapeType="1"/>
            </p:cNvSpPr>
            <p:nvPr/>
          </p:nvSpPr>
          <p:spPr bwMode="auto">
            <a:xfrm>
              <a:off x="2721" y="1534"/>
              <a:ext cx="227" cy="0"/>
            </a:xfrm>
            <a:prstGeom prst="line">
              <a:avLst/>
            </a:prstGeom>
            <a:noFill/>
            <a:ln w="44450">
              <a:solidFill>
                <a:srgbClr val="FF0066"/>
              </a:solidFill>
              <a:round/>
              <a:headEnd/>
              <a:tailEnd/>
            </a:ln>
            <a:extLst>
              <a:ext uri="{909E8E84-426E-40DD-AFC4-6F175D3DCCD1}">
                <a14:hiddenFill xmlns:a14="http://schemas.microsoft.com/office/drawing/2010/main">
                  <a:noFill/>
                </a14:hiddenFill>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ysClr val="windowText" lastClr="000000"/>
                </a:solidFill>
                <a:effectLst/>
                <a:uLnTx/>
                <a:uFillTx/>
              </a:endParaRPr>
            </a:p>
          </p:txBody>
        </p:sp>
        <p:sp>
          <p:nvSpPr>
            <p:cNvPr id="16419" name="Line 50"/>
            <p:cNvSpPr>
              <a:spLocks noChangeShapeType="1"/>
            </p:cNvSpPr>
            <p:nvPr/>
          </p:nvSpPr>
          <p:spPr bwMode="auto">
            <a:xfrm flipV="1">
              <a:off x="2988" y="1260"/>
              <a:ext cx="702" cy="280"/>
            </a:xfrm>
            <a:prstGeom prst="line">
              <a:avLst/>
            </a:prstGeom>
            <a:noFill/>
            <a:ln w="9525" cap="rnd">
              <a:solidFill>
                <a:schemeClr val="tx1"/>
              </a:solidFill>
              <a:prstDash val="sysDot"/>
              <a:round/>
              <a:headEnd/>
              <a:tailEnd/>
            </a:ln>
            <a:extLst>
              <a:ext uri="{909E8E84-426E-40DD-AFC4-6F175D3DCCD1}">
                <a14:hiddenFill xmlns:a14="http://schemas.microsoft.com/office/drawing/2010/main">
                  <a:noFill/>
                </a14:hiddenFill>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ysClr val="windowText" lastClr="000000"/>
                </a:solidFill>
                <a:effectLst/>
                <a:uLnTx/>
                <a:uFillTx/>
              </a:endParaRPr>
            </a:p>
          </p:txBody>
        </p:sp>
        <p:sp>
          <p:nvSpPr>
            <p:cNvPr id="16420" name="Line 51"/>
            <p:cNvSpPr>
              <a:spLocks noChangeShapeType="1"/>
            </p:cNvSpPr>
            <p:nvPr/>
          </p:nvSpPr>
          <p:spPr bwMode="auto">
            <a:xfrm flipV="1">
              <a:off x="2988" y="1534"/>
              <a:ext cx="702" cy="6"/>
            </a:xfrm>
            <a:prstGeom prst="line">
              <a:avLst/>
            </a:prstGeom>
            <a:noFill/>
            <a:ln w="9525" cap="rnd">
              <a:solidFill>
                <a:schemeClr val="tx1"/>
              </a:solidFill>
              <a:prstDash val="sysDot"/>
              <a:round/>
              <a:headEnd/>
              <a:tailEnd/>
            </a:ln>
            <a:extLst>
              <a:ext uri="{909E8E84-426E-40DD-AFC4-6F175D3DCCD1}">
                <a14:hiddenFill xmlns:a14="http://schemas.microsoft.com/office/drawing/2010/main">
                  <a:noFill/>
                </a14:hiddenFill>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ysClr val="windowText" lastClr="000000"/>
                </a:solidFill>
                <a:effectLst/>
                <a:uLnTx/>
                <a:uFillTx/>
              </a:endParaRPr>
            </a:p>
          </p:txBody>
        </p:sp>
        <p:sp>
          <p:nvSpPr>
            <p:cNvPr id="16421" name="Line 52"/>
            <p:cNvSpPr>
              <a:spLocks noChangeShapeType="1"/>
            </p:cNvSpPr>
            <p:nvPr/>
          </p:nvSpPr>
          <p:spPr bwMode="auto">
            <a:xfrm>
              <a:off x="2988" y="1540"/>
              <a:ext cx="702" cy="138"/>
            </a:xfrm>
            <a:prstGeom prst="line">
              <a:avLst/>
            </a:prstGeom>
            <a:noFill/>
            <a:ln w="9525" cap="rnd">
              <a:solidFill>
                <a:schemeClr val="tx1"/>
              </a:solidFill>
              <a:prstDash val="sysDot"/>
              <a:round/>
              <a:headEnd/>
              <a:tailEnd/>
            </a:ln>
            <a:extLst>
              <a:ext uri="{909E8E84-426E-40DD-AFC4-6F175D3DCCD1}">
                <a14:hiddenFill xmlns:a14="http://schemas.microsoft.com/office/drawing/2010/main">
                  <a:noFill/>
                </a14:hiddenFill>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ysClr val="windowText" lastClr="000000"/>
                </a:solidFill>
                <a:effectLst/>
                <a:uLnTx/>
                <a:uFillTx/>
              </a:endParaRPr>
            </a:p>
          </p:txBody>
        </p:sp>
        <p:sp>
          <p:nvSpPr>
            <p:cNvPr id="16422" name="Text Box 53"/>
            <p:cNvSpPr txBox="1">
              <a:spLocks noChangeArrowheads="1"/>
            </p:cNvSpPr>
            <p:nvPr/>
          </p:nvSpPr>
          <p:spPr bwMode="auto">
            <a:xfrm>
              <a:off x="3648" y="1590"/>
              <a:ext cx="311"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marL="0" marR="0" lvl="0" indent="0" algn="ctr" defTabSz="914400" eaLnBrk="1" fontAlgn="auto" latinLnBrk="0" hangingPunct="1">
                <a:lnSpc>
                  <a:spcPct val="100000"/>
                </a:lnSpc>
                <a:spcBef>
                  <a:spcPct val="50000"/>
                </a:spcBef>
                <a:spcAft>
                  <a:spcPts val="0"/>
                </a:spcAft>
                <a:buClrTx/>
                <a:buSzTx/>
                <a:buFontTx/>
                <a:buNone/>
                <a:tabLst/>
                <a:defRPr/>
              </a:pPr>
              <a:r>
                <a:rPr kumimoji="0" lang="en-US" altLang="en-US" sz="1400" b="1" i="0" u="none" strike="noStrike" kern="0" cap="none" spc="0" normalizeH="0" baseline="0" noProof="0">
                  <a:ln>
                    <a:noFill/>
                  </a:ln>
                  <a:solidFill>
                    <a:schemeClr val="tx1"/>
                  </a:solidFill>
                  <a:effectLst/>
                  <a:uLnTx/>
                  <a:uFillTx/>
                  <a:latin typeface="Arial" panose="020B0604020202020204" pitchFamily="34" charset="0"/>
                </a:rPr>
                <a:t>3s</a:t>
              </a:r>
            </a:p>
          </p:txBody>
        </p:sp>
        <p:sp>
          <p:nvSpPr>
            <p:cNvPr id="16423" name="Text Box 54"/>
            <p:cNvSpPr txBox="1">
              <a:spLocks noChangeArrowheads="1"/>
            </p:cNvSpPr>
            <p:nvPr/>
          </p:nvSpPr>
          <p:spPr bwMode="auto">
            <a:xfrm>
              <a:off x="3648" y="1434"/>
              <a:ext cx="311"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marL="0" marR="0" lvl="0" indent="0" algn="ctr" defTabSz="914400" eaLnBrk="1" fontAlgn="auto" latinLnBrk="0" hangingPunct="1">
                <a:lnSpc>
                  <a:spcPct val="100000"/>
                </a:lnSpc>
                <a:spcBef>
                  <a:spcPct val="50000"/>
                </a:spcBef>
                <a:spcAft>
                  <a:spcPts val="0"/>
                </a:spcAft>
                <a:buClrTx/>
                <a:buSzTx/>
                <a:buFontTx/>
                <a:buNone/>
                <a:tabLst/>
                <a:defRPr/>
              </a:pPr>
              <a:r>
                <a:rPr kumimoji="0" lang="en-US" altLang="en-US" sz="1400" b="1" i="0" u="none" strike="noStrike" kern="0" cap="none" spc="0" normalizeH="0" baseline="0" noProof="0">
                  <a:ln>
                    <a:noFill/>
                  </a:ln>
                  <a:solidFill>
                    <a:schemeClr val="tx1"/>
                  </a:solidFill>
                  <a:effectLst/>
                  <a:uLnTx/>
                  <a:uFillTx/>
                  <a:latin typeface="Arial" panose="020B0604020202020204" pitchFamily="34" charset="0"/>
                </a:rPr>
                <a:t>3p</a:t>
              </a:r>
            </a:p>
          </p:txBody>
        </p:sp>
        <p:sp>
          <p:nvSpPr>
            <p:cNvPr id="16424" name="Text Box 55"/>
            <p:cNvSpPr txBox="1">
              <a:spLocks noChangeArrowheads="1"/>
            </p:cNvSpPr>
            <p:nvPr/>
          </p:nvSpPr>
          <p:spPr bwMode="auto">
            <a:xfrm>
              <a:off x="3648" y="1296"/>
              <a:ext cx="311"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marL="0" marR="0" lvl="0" indent="0" algn="ctr" defTabSz="914400" eaLnBrk="1" fontAlgn="auto" latinLnBrk="0" hangingPunct="1">
                <a:lnSpc>
                  <a:spcPct val="100000"/>
                </a:lnSpc>
                <a:spcBef>
                  <a:spcPct val="50000"/>
                </a:spcBef>
                <a:spcAft>
                  <a:spcPts val="0"/>
                </a:spcAft>
                <a:buClrTx/>
                <a:buSzTx/>
                <a:buFontTx/>
                <a:buNone/>
                <a:tabLst/>
                <a:defRPr/>
              </a:pPr>
              <a:r>
                <a:rPr kumimoji="0" lang="en-US" altLang="en-US" sz="1400" b="1" i="0" u="none" strike="noStrike" kern="0" cap="none" spc="0" normalizeH="0" baseline="0" noProof="0">
                  <a:ln>
                    <a:noFill/>
                  </a:ln>
                  <a:solidFill>
                    <a:srgbClr val="CC0000"/>
                  </a:solidFill>
                  <a:effectLst/>
                  <a:uLnTx/>
                  <a:uFillTx/>
                  <a:latin typeface="Arial" panose="020B0604020202020204" pitchFamily="34" charset="0"/>
                </a:rPr>
                <a:t>4s</a:t>
              </a:r>
              <a:endParaRPr kumimoji="0" lang="en-US" altLang="en-US" sz="1400" b="1" i="0" u="none" strike="noStrike" kern="0" cap="none" spc="0" normalizeH="0" baseline="0" noProof="0">
                <a:ln>
                  <a:noFill/>
                </a:ln>
                <a:solidFill>
                  <a:schemeClr val="tx1"/>
                </a:solidFill>
                <a:effectLst/>
                <a:uLnTx/>
                <a:uFillTx/>
                <a:latin typeface="Arial" panose="020B0604020202020204" pitchFamily="34" charset="0"/>
              </a:endParaRPr>
            </a:p>
          </p:txBody>
        </p:sp>
        <p:sp>
          <p:nvSpPr>
            <p:cNvPr id="16425" name="Line 56"/>
            <p:cNvSpPr>
              <a:spLocks noChangeShapeType="1"/>
            </p:cNvSpPr>
            <p:nvPr/>
          </p:nvSpPr>
          <p:spPr bwMode="auto">
            <a:xfrm>
              <a:off x="2729" y="1044"/>
              <a:ext cx="227" cy="0"/>
            </a:xfrm>
            <a:prstGeom prst="line">
              <a:avLst/>
            </a:prstGeom>
            <a:noFill/>
            <a:ln w="44450">
              <a:solidFill>
                <a:srgbClr val="FF0066"/>
              </a:solidFill>
              <a:round/>
              <a:headEnd/>
              <a:tailEnd/>
            </a:ln>
            <a:extLst>
              <a:ext uri="{909E8E84-426E-40DD-AFC4-6F175D3DCCD1}">
                <a14:hiddenFill xmlns:a14="http://schemas.microsoft.com/office/drawing/2010/main">
                  <a:noFill/>
                </a14:hiddenFill>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ysClr val="windowText" lastClr="000000"/>
                </a:solidFill>
                <a:effectLst/>
                <a:uLnTx/>
                <a:uFillTx/>
              </a:endParaRPr>
            </a:p>
          </p:txBody>
        </p:sp>
        <p:sp>
          <p:nvSpPr>
            <p:cNvPr id="16426" name="Line 57"/>
            <p:cNvSpPr>
              <a:spLocks noChangeShapeType="1"/>
            </p:cNvSpPr>
            <p:nvPr/>
          </p:nvSpPr>
          <p:spPr bwMode="auto">
            <a:xfrm flipV="1">
              <a:off x="3020" y="839"/>
              <a:ext cx="670" cy="198"/>
            </a:xfrm>
            <a:prstGeom prst="line">
              <a:avLst/>
            </a:prstGeom>
            <a:noFill/>
            <a:ln w="9525" cap="rnd">
              <a:solidFill>
                <a:schemeClr val="tx1"/>
              </a:solidFill>
              <a:prstDash val="sysDot"/>
              <a:round/>
              <a:headEnd/>
              <a:tailEnd/>
            </a:ln>
            <a:extLst>
              <a:ext uri="{909E8E84-426E-40DD-AFC4-6F175D3DCCD1}">
                <a14:hiddenFill xmlns:a14="http://schemas.microsoft.com/office/drawing/2010/main">
                  <a:noFill/>
                </a14:hiddenFill>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ysClr val="windowText" lastClr="000000"/>
                </a:solidFill>
                <a:effectLst/>
                <a:uLnTx/>
                <a:uFillTx/>
              </a:endParaRPr>
            </a:p>
          </p:txBody>
        </p:sp>
        <p:sp>
          <p:nvSpPr>
            <p:cNvPr id="16427" name="Line 58"/>
            <p:cNvSpPr>
              <a:spLocks noChangeShapeType="1"/>
            </p:cNvSpPr>
            <p:nvPr/>
          </p:nvSpPr>
          <p:spPr bwMode="auto">
            <a:xfrm>
              <a:off x="3020" y="1044"/>
              <a:ext cx="662" cy="68"/>
            </a:xfrm>
            <a:prstGeom prst="line">
              <a:avLst/>
            </a:prstGeom>
            <a:noFill/>
            <a:ln w="9525" cap="rnd">
              <a:solidFill>
                <a:schemeClr val="tx1"/>
              </a:solidFill>
              <a:prstDash val="sysDot"/>
              <a:round/>
              <a:headEnd/>
              <a:tailEnd/>
            </a:ln>
            <a:extLst>
              <a:ext uri="{909E8E84-426E-40DD-AFC4-6F175D3DCCD1}">
                <a14:hiddenFill xmlns:a14="http://schemas.microsoft.com/office/drawing/2010/main">
                  <a:noFill/>
                </a14:hiddenFill>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ysClr val="windowText" lastClr="000000"/>
                </a:solidFill>
                <a:effectLst/>
                <a:uLnTx/>
                <a:uFillTx/>
              </a:endParaRPr>
            </a:p>
          </p:txBody>
        </p:sp>
        <p:sp>
          <p:nvSpPr>
            <p:cNvPr id="16428" name="Line 59"/>
            <p:cNvSpPr>
              <a:spLocks noChangeShapeType="1"/>
            </p:cNvSpPr>
            <p:nvPr/>
          </p:nvSpPr>
          <p:spPr bwMode="auto">
            <a:xfrm>
              <a:off x="3020" y="1044"/>
              <a:ext cx="670" cy="323"/>
            </a:xfrm>
            <a:prstGeom prst="line">
              <a:avLst/>
            </a:prstGeom>
            <a:noFill/>
            <a:ln w="9525" cap="rnd">
              <a:solidFill>
                <a:schemeClr val="tx1"/>
              </a:solidFill>
              <a:prstDash val="sysDot"/>
              <a:round/>
              <a:headEnd/>
              <a:tailEnd/>
            </a:ln>
            <a:extLst>
              <a:ext uri="{909E8E84-426E-40DD-AFC4-6F175D3DCCD1}">
                <a14:hiddenFill xmlns:a14="http://schemas.microsoft.com/office/drawing/2010/main">
                  <a:noFill/>
                </a14:hiddenFill>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ysClr val="windowText" lastClr="000000"/>
                </a:solidFill>
                <a:effectLst/>
                <a:uLnTx/>
                <a:uFillTx/>
              </a:endParaRPr>
            </a:p>
          </p:txBody>
        </p:sp>
        <p:sp>
          <p:nvSpPr>
            <p:cNvPr id="16429" name="Line 60"/>
            <p:cNvSpPr>
              <a:spLocks noChangeShapeType="1"/>
            </p:cNvSpPr>
            <p:nvPr/>
          </p:nvSpPr>
          <p:spPr bwMode="auto">
            <a:xfrm flipV="1">
              <a:off x="3019" y="967"/>
              <a:ext cx="671" cy="70"/>
            </a:xfrm>
            <a:prstGeom prst="line">
              <a:avLst/>
            </a:prstGeom>
            <a:noFill/>
            <a:ln w="9525" cap="rnd">
              <a:solidFill>
                <a:schemeClr val="tx1"/>
              </a:solidFill>
              <a:prstDash val="sysDot"/>
              <a:round/>
              <a:headEnd/>
              <a:tailEnd/>
            </a:ln>
            <a:extLst>
              <a:ext uri="{909E8E84-426E-40DD-AFC4-6F175D3DCCD1}">
                <a14:hiddenFill xmlns:a14="http://schemas.microsoft.com/office/drawing/2010/main">
                  <a:noFill/>
                </a14:hiddenFill>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ysClr val="windowText" lastClr="000000"/>
                </a:solidFill>
                <a:effectLst/>
                <a:uLnTx/>
                <a:uFillTx/>
              </a:endParaRPr>
            </a:p>
          </p:txBody>
        </p:sp>
        <p:sp>
          <p:nvSpPr>
            <p:cNvPr id="16430" name="Text Box 61"/>
            <p:cNvSpPr txBox="1">
              <a:spLocks noChangeArrowheads="1"/>
            </p:cNvSpPr>
            <p:nvPr/>
          </p:nvSpPr>
          <p:spPr bwMode="auto">
            <a:xfrm>
              <a:off x="2481" y="943"/>
              <a:ext cx="336"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marL="0" marR="0" lvl="0" indent="0" algn="ctr" defTabSz="914400" eaLnBrk="1" fontAlgn="auto" latinLnBrk="0" hangingPunct="1">
                <a:lnSpc>
                  <a:spcPct val="100000"/>
                </a:lnSpc>
                <a:spcBef>
                  <a:spcPct val="50000"/>
                </a:spcBef>
                <a:spcAft>
                  <a:spcPts val="0"/>
                </a:spcAft>
                <a:buClrTx/>
                <a:buSzTx/>
                <a:buFontTx/>
                <a:buNone/>
                <a:tabLst/>
                <a:defRPr/>
              </a:pPr>
              <a:r>
                <a:rPr kumimoji="0" lang="en-US" altLang="en-US" sz="1400" b="1" i="0" u="none" strike="noStrike" kern="0" cap="none" spc="0" normalizeH="0" baseline="0" noProof="0">
                  <a:ln>
                    <a:noFill/>
                  </a:ln>
                  <a:solidFill>
                    <a:schemeClr val="tx1"/>
                  </a:solidFill>
                  <a:effectLst/>
                  <a:uLnTx/>
                  <a:uFillTx/>
                  <a:latin typeface="Arial" panose="020B0604020202020204" pitchFamily="34" charset="0"/>
                </a:rPr>
                <a:t>4</a:t>
              </a:r>
              <a:endParaRPr kumimoji="0" lang="en-US" altLang="en-US" sz="1400" b="0" i="0" u="none" strike="noStrike" kern="0" cap="none" spc="0" normalizeH="0" baseline="0" noProof="0">
                <a:ln>
                  <a:noFill/>
                </a:ln>
                <a:solidFill>
                  <a:schemeClr val="tx1"/>
                </a:solidFill>
                <a:effectLst/>
                <a:uLnTx/>
                <a:uFillTx/>
                <a:latin typeface="Arial" panose="020B0604020202020204" pitchFamily="34" charset="0"/>
              </a:endParaRPr>
            </a:p>
          </p:txBody>
        </p:sp>
        <p:sp>
          <p:nvSpPr>
            <p:cNvPr id="16431" name="Text Box 62"/>
            <p:cNvSpPr txBox="1">
              <a:spLocks noChangeArrowheads="1"/>
            </p:cNvSpPr>
            <p:nvPr/>
          </p:nvSpPr>
          <p:spPr bwMode="auto">
            <a:xfrm>
              <a:off x="3648" y="1037"/>
              <a:ext cx="311"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marL="0" marR="0" lvl="0" indent="0" algn="ctr" defTabSz="914400" eaLnBrk="1" fontAlgn="auto" latinLnBrk="0" hangingPunct="1">
                <a:lnSpc>
                  <a:spcPct val="100000"/>
                </a:lnSpc>
                <a:spcBef>
                  <a:spcPct val="50000"/>
                </a:spcBef>
                <a:spcAft>
                  <a:spcPts val="0"/>
                </a:spcAft>
                <a:buClrTx/>
                <a:buSzTx/>
                <a:buFontTx/>
                <a:buNone/>
                <a:tabLst/>
                <a:defRPr/>
              </a:pPr>
              <a:r>
                <a:rPr kumimoji="0" lang="en-US" altLang="en-US" sz="1400" b="1" i="0" u="none" strike="noStrike" kern="0" cap="none" spc="0" normalizeH="0" baseline="0" noProof="0">
                  <a:ln>
                    <a:noFill/>
                  </a:ln>
                  <a:solidFill>
                    <a:schemeClr val="tx1"/>
                  </a:solidFill>
                  <a:effectLst/>
                  <a:uLnTx/>
                  <a:uFillTx/>
                  <a:latin typeface="Arial" panose="020B0604020202020204" pitchFamily="34" charset="0"/>
                </a:rPr>
                <a:t>4p</a:t>
              </a:r>
            </a:p>
          </p:txBody>
        </p:sp>
        <p:sp>
          <p:nvSpPr>
            <p:cNvPr id="16432" name="Text Box 63"/>
            <p:cNvSpPr txBox="1">
              <a:spLocks noChangeArrowheads="1"/>
            </p:cNvSpPr>
            <p:nvPr/>
          </p:nvSpPr>
          <p:spPr bwMode="auto">
            <a:xfrm>
              <a:off x="3648" y="871"/>
              <a:ext cx="311"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marL="0" marR="0" lvl="0" indent="0" algn="ctr" defTabSz="914400" eaLnBrk="1" fontAlgn="auto" latinLnBrk="0" hangingPunct="1">
                <a:lnSpc>
                  <a:spcPct val="100000"/>
                </a:lnSpc>
                <a:spcBef>
                  <a:spcPct val="50000"/>
                </a:spcBef>
                <a:spcAft>
                  <a:spcPts val="0"/>
                </a:spcAft>
                <a:buClrTx/>
                <a:buSzTx/>
                <a:buFontTx/>
                <a:buNone/>
                <a:tabLst/>
                <a:defRPr/>
              </a:pPr>
              <a:r>
                <a:rPr kumimoji="0" lang="en-US" altLang="en-US" sz="1400" b="1" i="0" u="none" strike="noStrike" kern="0" cap="none" spc="0" normalizeH="0" baseline="0" noProof="0">
                  <a:ln>
                    <a:noFill/>
                  </a:ln>
                  <a:solidFill>
                    <a:schemeClr val="tx1"/>
                  </a:solidFill>
                  <a:effectLst/>
                  <a:uLnTx/>
                  <a:uFillTx/>
                  <a:latin typeface="Arial" panose="020B0604020202020204" pitchFamily="34" charset="0"/>
                </a:rPr>
                <a:t>4d</a:t>
              </a:r>
            </a:p>
          </p:txBody>
        </p:sp>
        <p:sp>
          <p:nvSpPr>
            <p:cNvPr id="16433" name="Text Box 64"/>
            <p:cNvSpPr txBox="1">
              <a:spLocks noChangeArrowheads="1"/>
            </p:cNvSpPr>
            <p:nvPr/>
          </p:nvSpPr>
          <p:spPr bwMode="auto">
            <a:xfrm>
              <a:off x="3632" y="731"/>
              <a:ext cx="311"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marL="0" marR="0" lvl="0" indent="0" algn="ctr" defTabSz="914400" eaLnBrk="1" fontAlgn="auto" latinLnBrk="0" hangingPunct="1">
                <a:lnSpc>
                  <a:spcPct val="100000"/>
                </a:lnSpc>
                <a:spcBef>
                  <a:spcPct val="50000"/>
                </a:spcBef>
                <a:spcAft>
                  <a:spcPts val="0"/>
                </a:spcAft>
                <a:buClrTx/>
                <a:buSzTx/>
                <a:buFontTx/>
                <a:buNone/>
                <a:tabLst/>
                <a:defRPr/>
              </a:pPr>
              <a:r>
                <a:rPr kumimoji="0" lang="en-US" altLang="en-US" sz="1400" b="1" i="0" u="none" strike="noStrike" kern="0" cap="none" spc="0" normalizeH="0" baseline="0" noProof="0">
                  <a:ln>
                    <a:noFill/>
                  </a:ln>
                  <a:solidFill>
                    <a:schemeClr val="tx1"/>
                  </a:solidFill>
                  <a:effectLst/>
                  <a:uLnTx/>
                  <a:uFillTx/>
                  <a:latin typeface="Arial" panose="020B0604020202020204" pitchFamily="34" charset="0"/>
                </a:rPr>
                <a:t>4f</a:t>
              </a:r>
            </a:p>
          </p:txBody>
        </p:sp>
        <p:sp>
          <p:nvSpPr>
            <p:cNvPr id="16434" name="Text Box 65"/>
            <p:cNvSpPr txBox="1">
              <a:spLocks noChangeArrowheads="1"/>
            </p:cNvSpPr>
            <p:nvPr/>
          </p:nvSpPr>
          <p:spPr bwMode="auto">
            <a:xfrm>
              <a:off x="2456" y="507"/>
              <a:ext cx="712" cy="4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marL="0" marR="0" lvl="0" indent="0" algn="ctr" defTabSz="914400" eaLnBrk="1" fontAlgn="auto" latinLnBrk="0" hangingPunct="1">
                <a:lnSpc>
                  <a:spcPct val="100000"/>
                </a:lnSpc>
                <a:spcBef>
                  <a:spcPct val="50000"/>
                </a:spcBef>
                <a:spcAft>
                  <a:spcPts val="0"/>
                </a:spcAft>
                <a:buClrTx/>
                <a:buSzTx/>
                <a:buFontTx/>
                <a:buNone/>
                <a:tabLst/>
                <a:defRPr/>
              </a:pPr>
              <a:r>
                <a:rPr kumimoji="0" lang="en-US" altLang="en-US" sz="1200" b="1" i="0" u="none" strike="noStrike" kern="0" cap="none" spc="0" normalizeH="0" baseline="0" noProof="0">
                  <a:ln>
                    <a:noFill/>
                  </a:ln>
                  <a:solidFill>
                    <a:schemeClr val="tx1"/>
                  </a:solidFill>
                  <a:effectLst/>
                  <a:uLnTx/>
                  <a:uFillTx/>
                  <a:latin typeface="Arial" panose="020B0604020202020204" pitchFamily="34" charset="0"/>
                </a:rPr>
                <a:t>PRINCIPAL ENERGY LEVELS</a:t>
              </a:r>
            </a:p>
          </p:txBody>
        </p:sp>
        <p:sp>
          <p:nvSpPr>
            <p:cNvPr id="16435" name="Text Box 66"/>
            <p:cNvSpPr txBox="1">
              <a:spLocks noChangeArrowheads="1"/>
            </p:cNvSpPr>
            <p:nvPr/>
          </p:nvSpPr>
          <p:spPr bwMode="auto">
            <a:xfrm>
              <a:off x="3368" y="515"/>
              <a:ext cx="863"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marL="0" marR="0" lvl="0" indent="0" algn="ctr" defTabSz="914400" eaLnBrk="1" fontAlgn="auto" latinLnBrk="0" hangingPunct="1">
                <a:lnSpc>
                  <a:spcPct val="100000"/>
                </a:lnSpc>
                <a:spcBef>
                  <a:spcPct val="50000"/>
                </a:spcBef>
                <a:spcAft>
                  <a:spcPts val="0"/>
                </a:spcAft>
                <a:buClrTx/>
                <a:buSzTx/>
                <a:buFontTx/>
                <a:buNone/>
                <a:tabLst/>
                <a:defRPr/>
              </a:pPr>
              <a:r>
                <a:rPr kumimoji="0" lang="en-US" altLang="en-US" sz="1200" b="1" i="0" u="none" strike="noStrike" kern="0" cap="none" spc="0" normalizeH="0" baseline="0" noProof="0">
                  <a:ln>
                    <a:noFill/>
                  </a:ln>
                  <a:solidFill>
                    <a:schemeClr val="tx1"/>
                  </a:solidFill>
                  <a:effectLst/>
                  <a:uLnTx/>
                  <a:uFillTx/>
                  <a:latin typeface="Arial" panose="020B0604020202020204" pitchFamily="34" charset="0"/>
                </a:rPr>
                <a:t>SUB LEVELS</a:t>
              </a:r>
            </a:p>
          </p:txBody>
        </p:sp>
      </p:grpSp>
      <p:sp>
        <p:nvSpPr>
          <p:cNvPr id="127043" name="Text Box 67"/>
          <p:cNvSpPr txBox="1">
            <a:spLocks noChangeArrowheads="1"/>
          </p:cNvSpPr>
          <p:nvPr/>
        </p:nvSpPr>
        <p:spPr bwMode="auto">
          <a:xfrm>
            <a:off x="520700" y="266700"/>
            <a:ext cx="8115300" cy="396875"/>
          </a:xfrm>
          <a:prstGeom prst="rect">
            <a:avLst/>
          </a:prstGeom>
          <a:noFill/>
          <a:ln w="9525">
            <a:noFill/>
            <a:miter lim="800000"/>
            <a:headEnd/>
            <a:tailEnd/>
          </a:ln>
          <a:effectLst/>
        </p:spPr>
        <p:txBody>
          <a:bodyPr>
            <a:spAutoFit/>
          </a:bodyPr>
          <a:lstStyle/>
          <a:p>
            <a:pPr marL="0" marR="0" lvl="0" indent="0" algn="ctr" defTabSz="914400" eaLnBrk="1" fontAlgn="auto" latinLnBrk="0" hangingPunct="1">
              <a:lnSpc>
                <a:spcPct val="100000"/>
              </a:lnSpc>
              <a:spcBef>
                <a:spcPct val="50000"/>
              </a:spcBef>
              <a:spcAft>
                <a:spcPts val="0"/>
              </a:spcAft>
              <a:buClrTx/>
              <a:buSzTx/>
              <a:buFontTx/>
              <a:buNone/>
              <a:tabLst/>
              <a:defRPr/>
            </a:pPr>
            <a:r>
              <a:rPr kumimoji="0" lang="en-US" sz="2000" b="1" i="0" u="none" strike="noStrike" kern="0" cap="none" spc="0" normalizeH="0" baseline="0" noProof="0">
                <a:ln>
                  <a:noFill/>
                </a:ln>
                <a:solidFill>
                  <a:srgbClr val="000066"/>
                </a:solidFill>
                <a:effectLst>
                  <a:outerShdw blurRad="38100" dist="38100" dir="2700000" algn="tl">
                    <a:srgbClr val="000000"/>
                  </a:outerShdw>
                </a:effectLst>
                <a:uLnTx/>
                <a:uFillTx/>
                <a:latin typeface="Arial" charset="0"/>
              </a:rPr>
              <a:t>ORDER OF FILLING ORBITALS</a:t>
            </a:r>
            <a:endParaRPr kumimoji="0" lang="en-US" sz="3200" b="1" i="0" u="none" strike="noStrike" kern="0" cap="none" spc="0" normalizeH="0" baseline="0" noProof="0">
              <a:ln>
                <a:noFill/>
              </a:ln>
              <a:solidFill>
                <a:srgbClr val="000066"/>
              </a:solidFill>
              <a:effectLst>
                <a:outerShdw blurRad="38100" dist="38100" dir="2700000" algn="tl">
                  <a:srgbClr val="000000"/>
                </a:outerShdw>
              </a:effectLst>
              <a:uLnTx/>
              <a:uFillTx/>
              <a:latin typeface="Arial" charset="0"/>
            </a:endParaRPr>
          </a:p>
        </p:txBody>
      </p:sp>
      <p:grpSp>
        <p:nvGrpSpPr>
          <p:cNvPr id="16390" name="Group 68"/>
          <p:cNvGrpSpPr>
            <a:grpSpLocks/>
          </p:cNvGrpSpPr>
          <p:nvPr/>
        </p:nvGrpSpPr>
        <p:grpSpPr bwMode="auto">
          <a:xfrm>
            <a:off x="6948488" y="1322388"/>
            <a:ext cx="1971675" cy="3429000"/>
            <a:chOff x="4377" y="833"/>
            <a:chExt cx="1242" cy="2160"/>
          </a:xfrm>
        </p:grpSpPr>
        <p:sp>
          <p:nvSpPr>
            <p:cNvPr id="16396" name="Text Box 69"/>
            <p:cNvSpPr txBox="1">
              <a:spLocks noChangeArrowheads="1"/>
            </p:cNvSpPr>
            <p:nvPr/>
          </p:nvSpPr>
          <p:spPr bwMode="auto">
            <a:xfrm>
              <a:off x="4377" y="1249"/>
              <a:ext cx="1242" cy="17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marL="0" marR="0" lvl="0" indent="0" defTabSz="914400" eaLnBrk="1" fontAlgn="auto" latinLnBrk="0" hangingPunct="1">
                <a:lnSpc>
                  <a:spcPct val="100000"/>
                </a:lnSpc>
                <a:spcBef>
                  <a:spcPct val="50000"/>
                </a:spcBef>
                <a:spcAft>
                  <a:spcPts val="0"/>
                </a:spcAft>
                <a:buClrTx/>
                <a:buSzTx/>
                <a:buFontTx/>
                <a:buNone/>
                <a:tabLst/>
                <a:defRPr/>
              </a:pPr>
              <a:r>
                <a:rPr kumimoji="0" lang="en-US" altLang="en-US" sz="1100" b="1" i="0" u="none" strike="noStrike" kern="0" cap="none" spc="0" normalizeH="0" baseline="0" noProof="0">
                  <a:ln>
                    <a:noFill/>
                  </a:ln>
                  <a:solidFill>
                    <a:schemeClr val="tx1"/>
                  </a:solidFill>
                  <a:effectLst/>
                  <a:uLnTx/>
                  <a:uFillTx/>
                  <a:latin typeface="Arial" panose="020B0604020202020204" pitchFamily="34" charset="0"/>
                </a:rPr>
                <a:t>    THE FILLING ORDER</a:t>
              </a:r>
            </a:p>
            <a:p>
              <a:pPr marL="0" marR="0" lvl="0" indent="0" defTabSz="914400" eaLnBrk="1" fontAlgn="auto" latinLnBrk="0" hangingPunct="1">
                <a:lnSpc>
                  <a:spcPct val="100000"/>
                </a:lnSpc>
                <a:spcBef>
                  <a:spcPct val="50000"/>
                </a:spcBef>
                <a:spcAft>
                  <a:spcPts val="0"/>
                </a:spcAft>
                <a:buClrTx/>
                <a:buSzTx/>
                <a:buFontTx/>
                <a:buNone/>
                <a:tabLst/>
                <a:defRPr/>
              </a:pPr>
              <a:r>
                <a:rPr kumimoji="0" lang="en-US" altLang="en-US" sz="1400" b="1" i="0" u="none" strike="noStrike" kern="0" cap="none" spc="0" normalizeH="0" baseline="0" noProof="0">
                  <a:ln>
                    <a:noFill/>
                  </a:ln>
                  <a:solidFill>
                    <a:schemeClr val="tx1"/>
                  </a:solidFill>
                  <a:effectLst/>
                  <a:uLnTx/>
                  <a:uFillTx/>
                  <a:latin typeface="Arial" panose="020B0604020202020204" pitchFamily="34" charset="0"/>
                </a:rPr>
                <a:t>      1s</a:t>
              </a:r>
            </a:p>
            <a:p>
              <a:pPr marL="0" marR="0" lvl="0" indent="0" defTabSz="914400" eaLnBrk="1" fontAlgn="auto" latinLnBrk="0" hangingPunct="1">
                <a:lnSpc>
                  <a:spcPct val="100000"/>
                </a:lnSpc>
                <a:spcBef>
                  <a:spcPct val="50000"/>
                </a:spcBef>
                <a:spcAft>
                  <a:spcPts val="0"/>
                </a:spcAft>
                <a:buClrTx/>
                <a:buSzTx/>
                <a:buFontTx/>
                <a:buNone/>
                <a:tabLst/>
                <a:defRPr/>
              </a:pPr>
              <a:r>
                <a:rPr kumimoji="0" lang="en-US" altLang="en-US" sz="1400" b="1" i="0" u="none" strike="noStrike" kern="0" cap="none" spc="0" normalizeH="0" baseline="0" noProof="0">
                  <a:ln>
                    <a:noFill/>
                  </a:ln>
                  <a:solidFill>
                    <a:schemeClr val="tx1"/>
                  </a:solidFill>
                  <a:effectLst/>
                  <a:uLnTx/>
                  <a:uFillTx/>
                  <a:latin typeface="Arial" panose="020B0604020202020204" pitchFamily="34" charset="0"/>
                </a:rPr>
                <a:t>      2s    2p</a:t>
              </a:r>
            </a:p>
            <a:p>
              <a:pPr marL="0" marR="0" lvl="0" indent="0" defTabSz="914400" eaLnBrk="1" fontAlgn="auto" latinLnBrk="0" hangingPunct="1">
                <a:lnSpc>
                  <a:spcPct val="100000"/>
                </a:lnSpc>
                <a:spcBef>
                  <a:spcPct val="50000"/>
                </a:spcBef>
                <a:spcAft>
                  <a:spcPts val="0"/>
                </a:spcAft>
                <a:buClrTx/>
                <a:buSzTx/>
                <a:buFontTx/>
                <a:buNone/>
                <a:tabLst/>
                <a:defRPr/>
              </a:pPr>
              <a:r>
                <a:rPr kumimoji="0" lang="en-US" altLang="en-US" sz="1400" b="1" i="0" u="none" strike="noStrike" kern="0" cap="none" spc="0" normalizeH="0" baseline="0" noProof="0">
                  <a:ln>
                    <a:noFill/>
                  </a:ln>
                  <a:solidFill>
                    <a:schemeClr val="tx1"/>
                  </a:solidFill>
                  <a:effectLst/>
                  <a:uLnTx/>
                  <a:uFillTx/>
                  <a:latin typeface="Arial" panose="020B0604020202020204" pitchFamily="34" charset="0"/>
                </a:rPr>
                <a:t>      3s    3p    3d</a:t>
              </a:r>
            </a:p>
            <a:p>
              <a:pPr marL="0" marR="0" lvl="0" indent="0" defTabSz="914400" eaLnBrk="1" fontAlgn="auto" latinLnBrk="0" hangingPunct="1">
                <a:lnSpc>
                  <a:spcPct val="100000"/>
                </a:lnSpc>
                <a:spcBef>
                  <a:spcPct val="50000"/>
                </a:spcBef>
                <a:spcAft>
                  <a:spcPts val="0"/>
                </a:spcAft>
                <a:buClrTx/>
                <a:buSzTx/>
                <a:buFontTx/>
                <a:buNone/>
                <a:tabLst/>
                <a:defRPr/>
              </a:pPr>
              <a:r>
                <a:rPr kumimoji="0" lang="en-US" altLang="en-US" sz="1400" b="1" i="0" u="none" strike="noStrike" kern="0" cap="none" spc="0" normalizeH="0" baseline="0" noProof="0">
                  <a:ln>
                    <a:noFill/>
                  </a:ln>
                  <a:solidFill>
                    <a:schemeClr val="tx1"/>
                  </a:solidFill>
                  <a:effectLst/>
                  <a:uLnTx/>
                  <a:uFillTx/>
                  <a:latin typeface="Arial" panose="020B0604020202020204" pitchFamily="34" charset="0"/>
                </a:rPr>
                <a:t>      4s    4p    4d    4f</a:t>
              </a:r>
            </a:p>
            <a:p>
              <a:pPr marL="0" marR="0" lvl="0" indent="0" defTabSz="914400" eaLnBrk="1" fontAlgn="auto" latinLnBrk="0" hangingPunct="1">
                <a:lnSpc>
                  <a:spcPct val="100000"/>
                </a:lnSpc>
                <a:spcBef>
                  <a:spcPct val="50000"/>
                </a:spcBef>
                <a:spcAft>
                  <a:spcPts val="0"/>
                </a:spcAft>
                <a:buClrTx/>
                <a:buSzTx/>
                <a:buFontTx/>
                <a:buNone/>
                <a:tabLst/>
                <a:defRPr/>
              </a:pPr>
              <a:r>
                <a:rPr kumimoji="0" lang="en-US" altLang="en-US" sz="1400" b="1" i="0" u="none" strike="noStrike" kern="0" cap="none" spc="0" normalizeH="0" baseline="0" noProof="0">
                  <a:ln>
                    <a:noFill/>
                  </a:ln>
                  <a:solidFill>
                    <a:schemeClr val="tx1"/>
                  </a:solidFill>
                  <a:effectLst/>
                  <a:uLnTx/>
                  <a:uFillTx/>
                  <a:latin typeface="Arial" panose="020B0604020202020204" pitchFamily="34" charset="0"/>
                </a:rPr>
                <a:t>      5s    5p    5d    5f</a:t>
              </a:r>
            </a:p>
            <a:p>
              <a:pPr marL="0" marR="0" lvl="0" indent="0" defTabSz="914400" eaLnBrk="1" fontAlgn="auto" latinLnBrk="0" hangingPunct="1">
                <a:lnSpc>
                  <a:spcPct val="100000"/>
                </a:lnSpc>
                <a:spcBef>
                  <a:spcPct val="50000"/>
                </a:spcBef>
                <a:spcAft>
                  <a:spcPts val="0"/>
                </a:spcAft>
                <a:buClrTx/>
                <a:buSzTx/>
                <a:buFontTx/>
                <a:buNone/>
                <a:tabLst/>
                <a:defRPr/>
              </a:pPr>
              <a:r>
                <a:rPr kumimoji="0" lang="en-US" altLang="en-US" sz="1400" b="1" i="0" u="none" strike="noStrike" kern="0" cap="none" spc="0" normalizeH="0" baseline="0" noProof="0">
                  <a:ln>
                    <a:noFill/>
                  </a:ln>
                  <a:solidFill>
                    <a:schemeClr val="tx1"/>
                  </a:solidFill>
                  <a:effectLst/>
                  <a:uLnTx/>
                  <a:uFillTx/>
                  <a:latin typeface="Arial" panose="020B0604020202020204" pitchFamily="34" charset="0"/>
                </a:rPr>
                <a:t>      6s    6p    6d</a:t>
              </a:r>
            </a:p>
            <a:p>
              <a:pPr marL="0" marR="0" lvl="0" indent="0" defTabSz="914400" eaLnBrk="1" fontAlgn="auto" latinLnBrk="0" hangingPunct="1">
                <a:lnSpc>
                  <a:spcPct val="100000"/>
                </a:lnSpc>
                <a:spcBef>
                  <a:spcPct val="50000"/>
                </a:spcBef>
                <a:spcAft>
                  <a:spcPts val="0"/>
                </a:spcAft>
                <a:buClrTx/>
                <a:buSzTx/>
                <a:buFontTx/>
                <a:buNone/>
                <a:tabLst/>
                <a:defRPr/>
              </a:pPr>
              <a:r>
                <a:rPr kumimoji="0" lang="en-US" altLang="en-US" sz="1400" b="1" i="0" u="none" strike="noStrike" kern="0" cap="none" spc="0" normalizeH="0" baseline="0" noProof="0">
                  <a:ln>
                    <a:noFill/>
                  </a:ln>
                  <a:solidFill>
                    <a:schemeClr val="tx1"/>
                  </a:solidFill>
                  <a:effectLst/>
                  <a:uLnTx/>
                  <a:uFillTx/>
                  <a:latin typeface="Arial" panose="020B0604020202020204" pitchFamily="34" charset="0"/>
                </a:rPr>
                <a:t>      7s    7p</a:t>
              </a:r>
              <a:endParaRPr kumimoji="0" lang="en-US" altLang="en-US" sz="1200" b="1" i="0" u="none" strike="noStrike" kern="0" cap="none" spc="0" normalizeH="0" baseline="0" noProof="0">
                <a:ln>
                  <a:noFill/>
                </a:ln>
                <a:solidFill>
                  <a:schemeClr val="tx1"/>
                </a:solidFill>
                <a:effectLst/>
                <a:uLnTx/>
                <a:uFillTx/>
                <a:latin typeface="Arial" panose="020B0604020202020204" pitchFamily="34" charset="0"/>
              </a:endParaRPr>
            </a:p>
            <a:p>
              <a:pPr marL="0" marR="0" lvl="0" indent="0" defTabSz="914400" eaLnBrk="1" fontAlgn="auto" latinLnBrk="0" hangingPunct="1">
                <a:lnSpc>
                  <a:spcPct val="100000"/>
                </a:lnSpc>
                <a:spcBef>
                  <a:spcPct val="50000"/>
                </a:spcBef>
                <a:spcAft>
                  <a:spcPts val="0"/>
                </a:spcAft>
                <a:buClrTx/>
                <a:buSzTx/>
                <a:buFontTx/>
                <a:buNone/>
                <a:tabLst/>
                <a:defRPr/>
              </a:pPr>
              <a:endParaRPr kumimoji="0" lang="en-US" altLang="en-US" sz="1200" b="1" i="0" u="none" strike="noStrike" kern="0" cap="none" spc="0" normalizeH="0" baseline="0" noProof="0">
                <a:ln>
                  <a:noFill/>
                </a:ln>
                <a:solidFill>
                  <a:schemeClr val="tx1"/>
                </a:solidFill>
                <a:effectLst/>
                <a:uLnTx/>
                <a:uFillTx/>
                <a:latin typeface="Arial" panose="020B0604020202020204" pitchFamily="34" charset="0"/>
              </a:endParaRPr>
            </a:p>
          </p:txBody>
        </p:sp>
        <p:sp>
          <p:nvSpPr>
            <p:cNvPr id="16397" name="Line 70"/>
            <p:cNvSpPr>
              <a:spLocks noChangeShapeType="1"/>
            </p:cNvSpPr>
            <p:nvPr/>
          </p:nvSpPr>
          <p:spPr bwMode="auto">
            <a:xfrm flipH="1">
              <a:off x="4566" y="2120"/>
              <a:ext cx="880" cy="684"/>
            </a:xfrm>
            <a:prstGeom prst="line">
              <a:avLst/>
            </a:prstGeom>
            <a:noFill/>
            <a:ln w="28575">
              <a:solidFill>
                <a:srgbClr val="6699FF"/>
              </a:solidFill>
              <a:round/>
              <a:headEnd/>
              <a:tailEnd type="triangle" w="sm" len="med"/>
            </a:ln>
            <a:extLst>
              <a:ext uri="{909E8E84-426E-40DD-AFC4-6F175D3DCCD1}">
                <a14:hiddenFill xmlns:a14="http://schemas.microsoft.com/office/drawing/2010/main">
                  <a:noFill/>
                </a14:hiddenFill>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ysClr val="windowText" lastClr="000000"/>
                </a:solidFill>
                <a:effectLst/>
                <a:uLnTx/>
                <a:uFillTx/>
              </a:endParaRPr>
            </a:p>
          </p:txBody>
        </p:sp>
        <p:sp>
          <p:nvSpPr>
            <p:cNvPr id="16398" name="Line 71"/>
            <p:cNvSpPr>
              <a:spLocks noChangeShapeType="1"/>
            </p:cNvSpPr>
            <p:nvPr/>
          </p:nvSpPr>
          <p:spPr bwMode="auto">
            <a:xfrm flipH="1">
              <a:off x="4550" y="2101"/>
              <a:ext cx="683" cy="519"/>
            </a:xfrm>
            <a:prstGeom prst="line">
              <a:avLst/>
            </a:prstGeom>
            <a:noFill/>
            <a:ln w="28575">
              <a:solidFill>
                <a:srgbClr val="6699FF"/>
              </a:solidFill>
              <a:round/>
              <a:headEnd/>
              <a:tailEnd type="triangle" w="sm" len="med"/>
            </a:ln>
            <a:extLst>
              <a:ext uri="{909E8E84-426E-40DD-AFC4-6F175D3DCCD1}">
                <a14:hiddenFill xmlns:a14="http://schemas.microsoft.com/office/drawing/2010/main">
                  <a:noFill/>
                </a14:hiddenFill>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ysClr val="windowText" lastClr="000000"/>
                </a:solidFill>
                <a:effectLst/>
                <a:uLnTx/>
                <a:uFillTx/>
              </a:endParaRPr>
            </a:p>
          </p:txBody>
        </p:sp>
        <p:sp>
          <p:nvSpPr>
            <p:cNvPr id="16399" name="Line 72"/>
            <p:cNvSpPr>
              <a:spLocks noChangeShapeType="1"/>
            </p:cNvSpPr>
            <p:nvPr/>
          </p:nvSpPr>
          <p:spPr bwMode="auto">
            <a:xfrm flipH="1">
              <a:off x="4545" y="1909"/>
              <a:ext cx="690" cy="510"/>
            </a:xfrm>
            <a:prstGeom prst="line">
              <a:avLst/>
            </a:prstGeom>
            <a:noFill/>
            <a:ln w="28575">
              <a:solidFill>
                <a:srgbClr val="6699FF"/>
              </a:solidFill>
              <a:round/>
              <a:headEnd/>
              <a:tailEnd type="triangle" w="sm" len="med"/>
            </a:ln>
            <a:extLst>
              <a:ext uri="{909E8E84-426E-40DD-AFC4-6F175D3DCCD1}">
                <a14:hiddenFill xmlns:a14="http://schemas.microsoft.com/office/drawing/2010/main">
                  <a:noFill/>
                </a14:hiddenFill>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ysClr val="windowText" lastClr="000000"/>
                </a:solidFill>
                <a:effectLst/>
                <a:uLnTx/>
                <a:uFillTx/>
              </a:endParaRPr>
            </a:p>
          </p:txBody>
        </p:sp>
        <p:sp>
          <p:nvSpPr>
            <p:cNvPr id="16400" name="Line 73"/>
            <p:cNvSpPr>
              <a:spLocks noChangeShapeType="1"/>
            </p:cNvSpPr>
            <p:nvPr/>
          </p:nvSpPr>
          <p:spPr bwMode="auto">
            <a:xfrm flipH="1">
              <a:off x="4548" y="1873"/>
              <a:ext cx="472" cy="338"/>
            </a:xfrm>
            <a:prstGeom prst="line">
              <a:avLst/>
            </a:prstGeom>
            <a:noFill/>
            <a:ln w="28575">
              <a:solidFill>
                <a:srgbClr val="6699FF"/>
              </a:solidFill>
              <a:round/>
              <a:headEnd/>
              <a:tailEnd type="triangle" w="sm" len="med"/>
            </a:ln>
            <a:extLst>
              <a:ext uri="{909E8E84-426E-40DD-AFC4-6F175D3DCCD1}">
                <a14:hiddenFill xmlns:a14="http://schemas.microsoft.com/office/drawing/2010/main">
                  <a:noFill/>
                </a14:hiddenFill>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ysClr val="windowText" lastClr="000000"/>
                </a:solidFill>
                <a:effectLst/>
                <a:uLnTx/>
                <a:uFillTx/>
              </a:endParaRPr>
            </a:p>
          </p:txBody>
        </p:sp>
        <p:sp>
          <p:nvSpPr>
            <p:cNvPr id="16401" name="Line 74"/>
            <p:cNvSpPr>
              <a:spLocks noChangeShapeType="1"/>
            </p:cNvSpPr>
            <p:nvPr/>
          </p:nvSpPr>
          <p:spPr bwMode="auto">
            <a:xfrm flipH="1">
              <a:off x="4540" y="1673"/>
              <a:ext cx="472" cy="338"/>
            </a:xfrm>
            <a:prstGeom prst="line">
              <a:avLst/>
            </a:prstGeom>
            <a:noFill/>
            <a:ln w="28575">
              <a:solidFill>
                <a:srgbClr val="6699FF"/>
              </a:solidFill>
              <a:round/>
              <a:headEnd/>
              <a:tailEnd type="triangle" w="sm" len="med"/>
            </a:ln>
            <a:extLst>
              <a:ext uri="{909E8E84-426E-40DD-AFC4-6F175D3DCCD1}">
                <a14:hiddenFill xmlns:a14="http://schemas.microsoft.com/office/drawing/2010/main">
                  <a:noFill/>
                </a14:hiddenFill>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ysClr val="windowText" lastClr="000000"/>
                </a:solidFill>
                <a:effectLst/>
                <a:uLnTx/>
                <a:uFillTx/>
              </a:endParaRPr>
            </a:p>
          </p:txBody>
        </p:sp>
        <p:sp>
          <p:nvSpPr>
            <p:cNvPr id="16402" name="Line 75"/>
            <p:cNvSpPr>
              <a:spLocks noChangeShapeType="1"/>
            </p:cNvSpPr>
            <p:nvPr/>
          </p:nvSpPr>
          <p:spPr bwMode="auto">
            <a:xfrm flipH="1">
              <a:off x="4532" y="1637"/>
              <a:ext cx="277" cy="198"/>
            </a:xfrm>
            <a:prstGeom prst="line">
              <a:avLst/>
            </a:prstGeom>
            <a:noFill/>
            <a:ln w="28575">
              <a:solidFill>
                <a:srgbClr val="6699FF"/>
              </a:solidFill>
              <a:round/>
              <a:headEnd/>
              <a:tailEnd type="triangle" w="sm" len="med"/>
            </a:ln>
            <a:extLst>
              <a:ext uri="{909E8E84-426E-40DD-AFC4-6F175D3DCCD1}">
                <a14:hiddenFill xmlns:a14="http://schemas.microsoft.com/office/drawing/2010/main">
                  <a:noFill/>
                </a14:hiddenFill>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ysClr val="windowText" lastClr="000000"/>
                </a:solidFill>
                <a:effectLst/>
                <a:uLnTx/>
                <a:uFillTx/>
              </a:endParaRPr>
            </a:p>
          </p:txBody>
        </p:sp>
        <p:sp>
          <p:nvSpPr>
            <p:cNvPr id="16403" name="Line 76"/>
            <p:cNvSpPr>
              <a:spLocks noChangeShapeType="1"/>
            </p:cNvSpPr>
            <p:nvPr/>
          </p:nvSpPr>
          <p:spPr bwMode="auto">
            <a:xfrm flipH="1">
              <a:off x="4532" y="1445"/>
              <a:ext cx="277" cy="198"/>
            </a:xfrm>
            <a:prstGeom prst="line">
              <a:avLst/>
            </a:prstGeom>
            <a:noFill/>
            <a:ln w="28575">
              <a:solidFill>
                <a:srgbClr val="6699FF"/>
              </a:solidFill>
              <a:round/>
              <a:headEnd/>
              <a:tailEnd type="triangle" w="sm" len="med"/>
            </a:ln>
            <a:extLst>
              <a:ext uri="{909E8E84-426E-40DD-AFC4-6F175D3DCCD1}">
                <a14:hiddenFill xmlns:a14="http://schemas.microsoft.com/office/drawing/2010/main">
                  <a:noFill/>
                </a14:hiddenFill>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ysClr val="windowText" lastClr="000000"/>
                </a:solidFill>
                <a:effectLst/>
                <a:uLnTx/>
                <a:uFillTx/>
              </a:endParaRPr>
            </a:p>
          </p:txBody>
        </p:sp>
        <p:sp>
          <p:nvSpPr>
            <p:cNvPr id="16404" name="Line 77"/>
            <p:cNvSpPr>
              <a:spLocks noChangeShapeType="1"/>
            </p:cNvSpPr>
            <p:nvPr/>
          </p:nvSpPr>
          <p:spPr bwMode="auto">
            <a:xfrm flipH="1">
              <a:off x="5051" y="2300"/>
              <a:ext cx="402" cy="292"/>
            </a:xfrm>
            <a:prstGeom prst="line">
              <a:avLst/>
            </a:prstGeom>
            <a:noFill/>
            <a:ln w="28575">
              <a:solidFill>
                <a:srgbClr val="6699FF"/>
              </a:solidFill>
              <a:round/>
              <a:headEnd/>
              <a:tailEnd type="triangle" w="sm" len="med"/>
            </a:ln>
            <a:extLst>
              <a:ext uri="{909E8E84-426E-40DD-AFC4-6F175D3DCCD1}">
                <a14:hiddenFill xmlns:a14="http://schemas.microsoft.com/office/drawing/2010/main">
                  <a:noFill/>
                </a14:hiddenFill>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ysClr val="windowText" lastClr="000000"/>
                </a:solidFill>
                <a:effectLst/>
                <a:uLnTx/>
                <a:uFillTx/>
              </a:endParaRPr>
            </a:p>
          </p:txBody>
        </p:sp>
        <p:sp>
          <p:nvSpPr>
            <p:cNvPr id="127054" name="Text Box 78"/>
            <p:cNvSpPr txBox="1">
              <a:spLocks noChangeArrowheads="1"/>
            </p:cNvSpPr>
            <p:nvPr/>
          </p:nvSpPr>
          <p:spPr bwMode="auto">
            <a:xfrm>
              <a:off x="4496" y="833"/>
              <a:ext cx="1123" cy="366"/>
            </a:xfrm>
            <a:prstGeom prst="rect">
              <a:avLst/>
            </a:prstGeom>
            <a:noFill/>
            <a:ln w="9525">
              <a:noFill/>
              <a:miter lim="800000"/>
              <a:headEnd/>
              <a:tailEnd/>
            </a:ln>
            <a:effectLst/>
          </p:spPr>
          <p:txBody>
            <a:bodyPr>
              <a:spAutoFit/>
            </a:bodyPr>
            <a:lstStyle/>
            <a:p>
              <a:pPr marL="0" marR="0" lvl="0" indent="0" defTabSz="914400" eaLnBrk="1" fontAlgn="auto" latinLnBrk="0" hangingPunct="1">
                <a:lnSpc>
                  <a:spcPct val="100000"/>
                </a:lnSpc>
                <a:spcBef>
                  <a:spcPct val="50000"/>
                </a:spcBef>
                <a:spcAft>
                  <a:spcPts val="0"/>
                </a:spcAft>
                <a:buClrTx/>
                <a:buSzTx/>
                <a:buFontTx/>
                <a:buNone/>
                <a:tabLst/>
                <a:defRPr/>
              </a:pPr>
              <a:r>
                <a:rPr kumimoji="0" lang="en-US" sz="1600" b="1" i="0" u="none" strike="noStrike" kern="0" cap="none" spc="0" normalizeH="0" baseline="0" noProof="0">
                  <a:ln>
                    <a:noFill/>
                  </a:ln>
                  <a:solidFill>
                    <a:srgbClr val="CC0000"/>
                  </a:solidFill>
                  <a:effectLst>
                    <a:outerShdw blurRad="38100" dist="38100" dir="2700000" algn="tl">
                      <a:srgbClr val="000000"/>
                    </a:outerShdw>
                  </a:effectLst>
                  <a:uLnTx/>
                  <a:uFillTx/>
                  <a:latin typeface="Arial" charset="0"/>
                </a:rPr>
                <a:t>HOW TO REMEMBER ..</a:t>
              </a:r>
              <a:r>
                <a:rPr kumimoji="0" lang="en-US" sz="1300" b="1" i="0" u="none" strike="noStrike" kern="0" cap="none" spc="0" normalizeH="0" baseline="0" noProof="0">
                  <a:ln>
                    <a:noFill/>
                  </a:ln>
                  <a:solidFill>
                    <a:srgbClr val="CC0000"/>
                  </a:solidFill>
                  <a:effectLst>
                    <a:outerShdw blurRad="38100" dist="38100" dir="2700000" algn="tl">
                      <a:srgbClr val="000000"/>
                    </a:outerShdw>
                  </a:effectLst>
                  <a:uLnTx/>
                  <a:uFillTx/>
                  <a:latin typeface="Arial" charset="0"/>
                </a:rPr>
                <a:t>.</a:t>
              </a:r>
              <a:endParaRPr kumimoji="0" lang="en-US" sz="1800" b="0" i="0" u="none" strike="noStrike" kern="0" cap="none" spc="0" normalizeH="0" baseline="0" noProof="0">
                <a:ln>
                  <a:noFill/>
                </a:ln>
                <a:solidFill>
                  <a:sysClr val="windowText" lastClr="000000"/>
                </a:solidFill>
                <a:effectLst/>
                <a:uLnTx/>
                <a:uFillTx/>
                <a:latin typeface="Arial" charset="0"/>
              </a:endParaRPr>
            </a:p>
          </p:txBody>
        </p:sp>
      </p:grpSp>
      <p:sp>
        <p:nvSpPr>
          <p:cNvPr id="16391" name="Line 79"/>
          <p:cNvSpPr>
            <a:spLocks noChangeShapeType="1"/>
          </p:cNvSpPr>
          <p:nvPr/>
        </p:nvSpPr>
        <p:spPr bwMode="auto">
          <a:xfrm>
            <a:off x="8826500" y="6604000"/>
            <a:ext cx="190500" cy="1588"/>
          </a:xfrm>
          <a:prstGeom prst="line">
            <a:avLst/>
          </a:prstGeom>
          <a:noFill/>
          <a:ln w="76200">
            <a:solidFill>
              <a:schemeClr val="bg2"/>
            </a:solidFill>
            <a:round/>
            <a:headEnd/>
            <a:tailEnd type="triangle" w="med" len="med"/>
          </a:ln>
          <a:extLst>
            <a:ext uri="{909E8E84-426E-40DD-AFC4-6F175D3DCCD1}">
              <a14:hiddenFill xmlns:a14="http://schemas.microsoft.com/office/drawing/2010/main">
                <a:noFill/>
              </a14:hiddenFill>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ysClr val="windowText" lastClr="000000"/>
              </a:solidFill>
              <a:effectLst/>
              <a:uLnTx/>
              <a:uFillTx/>
            </a:endParaRPr>
          </a:p>
        </p:txBody>
      </p:sp>
      <p:sp>
        <p:nvSpPr>
          <p:cNvPr id="16392" name="AutoShape 80">
            <a:hlinkClick r:id="" action="ppaction://hlinkshowjump?jump=nextslide" highlightClick="1"/>
          </p:cNvPr>
          <p:cNvSpPr>
            <a:spLocks noChangeArrowheads="1"/>
          </p:cNvSpPr>
          <p:nvPr/>
        </p:nvSpPr>
        <p:spPr bwMode="auto">
          <a:xfrm>
            <a:off x="8661400" y="6413500"/>
            <a:ext cx="457200" cy="393700"/>
          </a:xfrm>
          <a:prstGeom prst="actionButtonBlank">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altLang="en-US" sz="2400" b="0" i="0" u="none" strike="noStrike" kern="0" cap="none" spc="0" normalizeH="0" baseline="0" noProof="0">
              <a:ln>
                <a:noFill/>
              </a:ln>
              <a:solidFill>
                <a:schemeClr val="tx1"/>
              </a:solidFill>
              <a:effectLst/>
              <a:uLnTx/>
              <a:uFillTx/>
              <a:latin typeface="Times New Roman" panose="02020603050405020304" pitchFamily="18" charset="0"/>
            </a:endParaRPr>
          </a:p>
        </p:txBody>
      </p:sp>
      <p:sp>
        <p:nvSpPr>
          <p:cNvPr id="16393" name="Line 81"/>
          <p:cNvSpPr>
            <a:spLocks noChangeShapeType="1"/>
          </p:cNvSpPr>
          <p:nvPr/>
        </p:nvSpPr>
        <p:spPr bwMode="auto">
          <a:xfrm flipH="1">
            <a:off x="139700" y="6604000"/>
            <a:ext cx="190500" cy="0"/>
          </a:xfrm>
          <a:prstGeom prst="line">
            <a:avLst/>
          </a:prstGeom>
          <a:noFill/>
          <a:ln w="76200">
            <a:solidFill>
              <a:schemeClr val="bg2"/>
            </a:solidFill>
            <a:round/>
            <a:headEnd/>
            <a:tailEnd type="triangle" w="med" len="med"/>
          </a:ln>
          <a:extLst>
            <a:ext uri="{909E8E84-426E-40DD-AFC4-6F175D3DCCD1}">
              <a14:hiddenFill xmlns:a14="http://schemas.microsoft.com/office/drawing/2010/main">
                <a:noFill/>
              </a14:hiddenFill>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ysClr val="windowText" lastClr="000000"/>
              </a:solidFill>
              <a:effectLst/>
              <a:uLnTx/>
              <a:uFillTx/>
            </a:endParaRPr>
          </a:p>
        </p:txBody>
      </p:sp>
      <p:sp>
        <p:nvSpPr>
          <p:cNvPr id="16394" name="AutoShape 82">
            <a:hlinkClick r:id="" action="ppaction://hlinkshowjump?jump=previousslide" highlightClick="1"/>
          </p:cNvPr>
          <p:cNvSpPr>
            <a:spLocks noChangeArrowheads="1"/>
          </p:cNvSpPr>
          <p:nvPr/>
        </p:nvSpPr>
        <p:spPr bwMode="auto">
          <a:xfrm>
            <a:off x="139700" y="6413500"/>
            <a:ext cx="342900" cy="393700"/>
          </a:xfrm>
          <a:prstGeom prst="actionButtonBlank">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altLang="en-US" sz="2400" b="0" i="0" u="none" strike="noStrike" kern="0" cap="none" spc="0" normalizeH="0" baseline="0" noProof="0">
              <a:ln>
                <a:noFill/>
              </a:ln>
              <a:solidFill>
                <a:schemeClr val="tx1"/>
              </a:solidFill>
              <a:effectLst/>
              <a:uLnTx/>
              <a:uFillTx/>
              <a:latin typeface="Times New Roman" panose="02020603050405020304" pitchFamily="18" charset="0"/>
            </a:endParaRPr>
          </a:p>
        </p:txBody>
      </p:sp>
      <p:sp>
        <p:nvSpPr>
          <p:cNvPr id="16395" name="AutoShape 83">
            <a:hlinkClick r:id="rId3" action="ppaction://hlinksldjump" highlightClick="1"/>
          </p:cNvPr>
          <p:cNvSpPr>
            <a:spLocks noChangeArrowheads="1"/>
          </p:cNvSpPr>
          <p:nvPr/>
        </p:nvSpPr>
        <p:spPr bwMode="auto">
          <a:xfrm>
            <a:off x="4064000" y="6451600"/>
            <a:ext cx="1003300" cy="279400"/>
          </a:xfrm>
          <a:prstGeom prst="actionButtonBlank">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altLang="en-US" sz="2400" b="0" i="0" u="none" strike="noStrike" kern="0" cap="none" spc="0" normalizeH="0" baseline="0" noProof="0">
              <a:ln>
                <a:noFill/>
              </a:ln>
              <a:solidFill>
                <a:schemeClr val="tx1"/>
              </a:solidFill>
              <a:effectLst/>
              <a:uLnTx/>
              <a:uFillTx/>
              <a:latin typeface="Times New Roman" panose="02020603050405020304" pitchFamily="18" charset="0"/>
            </a:endParaRPr>
          </a:p>
        </p:txBody>
      </p:sp>
    </p:spTree>
    <p:extLst>
      <p:ext uri="{BB962C8B-B14F-4D97-AF65-F5344CB8AC3E}">
        <p14:creationId xmlns:p14="http://schemas.microsoft.com/office/powerpoint/2010/main" val="2403697675"/>
      </p:ext>
    </p:extLst>
  </p:cSld>
  <p:clrMapOvr>
    <a:masterClrMapping/>
  </p:clrMapOvr>
  <p:transition advClick="0"/>
</p:sld>
</file>

<file path=ppt/slides/slide24.xml><?xml version="1.0" encoding="utf-8"?>
<p:sld xmlns:a="http://schemas.openxmlformats.org/drawingml/2006/main" xmlns:r="http://schemas.openxmlformats.org/officeDocument/2006/relationships" xmlns:p="http://schemas.openxmlformats.org/presentationml/2006/main">
  <p:cSld>
    <p:bg>
      <p:bgPr>
        <a:solidFill>
          <a:srgbClr val="3399FF"/>
        </a:solid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07504" y="18721"/>
            <a:ext cx="8993088" cy="745983"/>
          </a:xfrm>
        </p:spPr>
        <p:txBody>
          <a:bodyPr>
            <a:normAutofit/>
          </a:bodyPr>
          <a:lstStyle/>
          <a:p>
            <a:r>
              <a:rPr lang="en-GB" sz="3600" b="1" dirty="0">
                <a:solidFill>
                  <a:srgbClr val="FFFFFF"/>
                </a:solidFill>
              </a:rPr>
              <a:t>Chemistry at King Edward’s School</a:t>
            </a:r>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7322"/>
            <a:ext cx="827584" cy="797533"/>
          </a:xfrm>
          <a:prstGeom prst="rect">
            <a:avLst/>
          </a:prstGeom>
        </p:spPr>
      </p:pic>
      <p:sp>
        <p:nvSpPr>
          <p:cNvPr id="2" name="Rectangle 1"/>
          <p:cNvSpPr/>
          <p:nvPr/>
        </p:nvSpPr>
        <p:spPr>
          <a:xfrm>
            <a:off x="107504" y="1412776"/>
            <a:ext cx="9361040" cy="523220"/>
          </a:xfrm>
          <a:prstGeom prst="rect">
            <a:avLst/>
          </a:prstGeom>
        </p:spPr>
        <p:txBody>
          <a:bodyPr wrap="square">
            <a:spAutoFit/>
          </a:bodyPr>
          <a:lstStyle/>
          <a:p>
            <a:pPr lvl="0"/>
            <a:r>
              <a:rPr lang="en-GB" sz="2800" b="1" dirty="0">
                <a:solidFill>
                  <a:srgbClr val="FFFFFF"/>
                </a:solidFill>
              </a:rPr>
              <a:t>How would we write the </a:t>
            </a:r>
            <a:r>
              <a:rPr lang="en-GB" sz="2800" b="1" dirty="0" err="1">
                <a:solidFill>
                  <a:srgbClr val="FFFFFF"/>
                </a:solidFill>
              </a:rPr>
              <a:t>s,p,d</a:t>
            </a:r>
            <a:r>
              <a:rPr lang="en-GB" sz="2800" b="1" dirty="0">
                <a:solidFill>
                  <a:srgbClr val="FFFFFF"/>
                </a:solidFill>
              </a:rPr>
              <a:t> and f notation for Scandium?</a:t>
            </a:r>
          </a:p>
        </p:txBody>
      </p:sp>
    </p:spTree>
    <p:extLst>
      <p:ext uri="{BB962C8B-B14F-4D97-AF65-F5344CB8AC3E}">
        <p14:creationId xmlns:p14="http://schemas.microsoft.com/office/powerpoint/2010/main" val="334491384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rgbClr val="3399FF"/>
        </a:solid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07504" y="18721"/>
            <a:ext cx="8993088" cy="745983"/>
          </a:xfrm>
        </p:spPr>
        <p:txBody>
          <a:bodyPr>
            <a:normAutofit/>
          </a:bodyPr>
          <a:lstStyle/>
          <a:p>
            <a:r>
              <a:rPr lang="en-GB" sz="3600" b="1" dirty="0">
                <a:solidFill>
                  <a:srgbClr val="FFFFFF"/>
                </a:solidFill>
              </a:rPr>
              <a:t>Chemistry at King Edward’s School</a:t>
            </a:r>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7322"/>
            <a:ext cx="827584" cy="797533"/>
          </a:xfrm>
          <a:prstGeom prst="rect">
            <a:avLst/>
          </a:prstGeom>
        </p:spPr>
      </p:pic>
      <p:sp>
        <p:nvSpPr>
          <p:cNvPr id="2" name="Rectangle 1"/>
          <p:cNvSpPr/>
          <p:nvPr/>
        </p:nvSpPr>
        <p:spPr>
          <a:xfrm>
            <a:off x="107504" y="1412776"/>
            <a:ext cx="9361040" cy="523220"/>
          </a:xfrm>
          <a:prstGeom prst="rect">
            <a:avLst/>
          </a:prstGeom>
        </p:spPr>
        <p:txBody>
          <a:bodyPr wrap="square">
            <a:spAutoFit/>
          </a:bodyPr>
          <a:lstStyle/>
          <a:p>
            <a:pPr lvl="0"/>
            <a:r>
              <a:rPr lang="en-GB" sz="2800" b="1" dirty="0">
                <a:solidFill>
                  <a:srgbClr val="FFFFFF"/>
                </a:solidFill>
              </a:rPr>
              <a:t>How would we write the </a:t>
            </a:r>
            <a:r>
              <a:rPr lang="en-GB" sz="2800" b="1" dirty="0" err="1">
                <a:solidFill>
                  <a:srgbClr val="FFFFFF"/>
                </a:solidFill>
              </a:rPr>
              <a:t>s,p,d</a:t>
            </a:r>
            <a:r>
              <a:rPr lang="en-GB" sz="2800" b="1" dirty="0">
                <a:solidFill>
                  <a:srgbClr val="FFFFFF"/>
                </a:solidFill>
              </a:rPr>
              <a:t> and f notation for Scandium?</a:t>
            </a:r>
          </a:p>
        </p:txBody>
      </p:sp>
      <p:sp>
        <p:nvSpPr>
          <p:cNvPr id="8" name="Rectangle 7"/>
          <p:cNvSpPr/>
          <p:nvPr/>
        </p:nvSpPr>
        <p:spPr>
          <a:xfrm>
            <a:off x="1471700" y="2254162"/>
            <a:ext cx="6264696" cy="707886"/>
          </a:xfrm>
          <a:prstGeom prst="rect">
            <a:avLst/>
          </a:prstGeom>
        </p:spPr>
        <p:txBody>
          <a:bodyPr wrap="square">
            <a:spAutoFit/>
          </a:bodyPr>
          <a:lstStyle/>
          <a:p>
            <a:pPr lvl="0"/>
            <a:r>
              <a:rPr lang="en-GB" sz="4000" b="1" dirty="0">
                <a:solidFill>
                  <a:srgbClr val="FFFF00"/>
                </a:solidFill>
              </a:rPr>
              <a:t>1s</a:t>
            </a:r>
            <a:r>
              <a:rPr lang="en-GB" sz="4000" b="1" baseline="30000" dirty="0">
                <a:solidFill>
                  <a:srgbClr val="FFFF00"/>
                </a:solidFill>
              </a:rPr>
              <a:t>2</a:t>
            </a:r>
            <a:r>
              <a:rPr lang="en-GB" sz="4000" b="1" dirty="0">
                <a:solidFill>
                  <a:srgbClr val="FFFF00"/>
                </a:solidFill>
              </a:rPr>
              <a:t> 2s</a:t>
            </a:r>
            <a:r>
              <a:rPr lang="en-GB" sz="4000" b="1" baseline="30000" dirty="0">
                <a:solidFill>
                  <a:srgbClr val="FFFF00"/>
                </a:solidFill>
              </a:rPr>
              <a:t>2</a:t>
            </a:r>
            <a:r>
              <a:rPr lang="en-GB" sz="4000" b="1" dirty="0">
                <a:solidFill>
                  <a:srgbClr val="FFFF00"/>
                </a:solidFill>
              </a:rPr>
              <a:t> 2p</a:t>
            </a:r>
            <a:r>
              <a:rPr lang="en-GB" sz="4000" b="1" baseline="30000" dirty="0">
                <a:solidFill>
                  <a:srgbClr val="FFFF00"/>
                </a:solidFill>
              </a:rPr>
              <a:t>6</a:t>
            </a:r>
            <a:r>
              <a:rPr lang="en-GB" sz="4000" b="1" dirty="0">
                <a:solidFill>
                  <a:srgbClr val="FFFF00"/>
                </a:solidFill>
              </a:rPr>
              <a:t> 3s</a:t>
            </a:r>
            <a:r>
              <a:rPr lang="en-GB" sz="4000" b="1" baseline="30000" dirty="0">
                <a:solidFill>
                  <a:srgbClr val="FFFF00"/>
                </a:solidFill>
              </a:rPr>
              <a:t>2</a:t>
            </a:r>
            <a:r>
              <a:rPr lang="en-GB" sz="4000" b="1" dirty="0">
                <a:solidFill>
                  <a:srgbClr val="FFFF00"/>
                </a:solidFill>
              </a:rPr>
              <a:t> 3p</a:t>
            </a:r>
            <a:r>
              <a:rPr lang="en-GB" sz="4000" b="1" baseline="30000" dirty="0">
                <a:solidFill>
                  <a:srgbClr val="FFFF00"/>
                </a:solidFill>
              </a:rPr>
              <a:t>6</a:t>
            </a:r>
            <a:r>
              <a:rPr lang="en-GB" sz="4000" b="1" dirty="0">
                <a:solidFill>
                  <a:srgbClr val="FFFF00"/>
                </a:solidFill>
              </a:rPr>
              <a:t> 4s</a:t>
            </a:r>
            <a:r>
              <a:rPr lang="en-GB" sz="4000" b="1" baseline="30000" dirty="0">
                <a:solidFill>
                  <a:srgbClr val="FFFF00"/>
                </a:solidFill>
              </a:rPr>
              <a:t>2</a:t>
            </a:r>
            <a:r>
              <a:rPr lang="en-GB" sz="4000" b="1" dirty="0">
                <a:solidFill>
                  <a:srgbClr val="FFFF00"/>
                </a:solidFill>
              </a:rPr>
              <a:t> 3d</a:t>
            </a:r>
            <a:r>
              <a:rPr lang="en-GB" sz="4000" b="1" baseline="30000" dirty="0">
                <a:solidFill>
                  <a:srgbClr val="FFFF00"/>
                </a:solidFill>
              </a:rPr>
              <a:t>1</a:t>
            </a:r>
          </a:p>
        </p:txBody>
      </p:sp>
    </p:spTree>
    <p:extLst>
      <p:ext uri="{BB962C8B-B14F-4D97-AF65-F5344CB8AC3E}">
        <p14:creationId xmlns:p14="http://schemas.microsoft.com/office/powerpoint/2010/main" val="386900783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rgbClr val="3399FF"/>
        </a:solid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07504" y="18721"/>
            <a:ext cx="8993088" cy="745983"/>
          </a:xfrm>
        </p:spPr>
        <p:txBody>
          <a:bodyPr>
            <a:normAutofit/>
          </a:bodyPr>
          <a:lstStyle/>
          <a:p>
            <a:r>
              <a:rPr lang="en-GB" sz="3600" b="1" dirty="0">
                <a:solidFill>
                  <a:srgbClr val="FFFFFF"/>
                </a:solidFill>
              </a:rPr>
              <a:t>Chemistry at King Edward’s School</a:t>
            </a:r>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7322"/>
            <a:ext cx="827584" cy="797533"/>
          </a:xfrm>
          <a:prstGeom prst="rect">
            <a:avLst/>
          </a:prstGeom>
        </p:spPr>
      </p:pic>
      <p:sp>
        <p:nvSpPr>
          <p:cNvPr id="2" name="Rectangle 1"/>
          <p:cNvSpPr/>
          <p:nvPr/>
        </p:nvSpPr>
        <p:spPr>
          <a:xfrm>
            <a:off x="107504" y="1412776"/>
            <a:ext cx="9361040" cy="523220"/>
          </a:xfrm>
          <a:prstGeom prst="rect">
            <a:avLst/>
          </a:prstGeom>
        </p:spPr>
        <p:txBody>
          <a:bodyPr wrap="square">
            <a:spAutoFit/>
          </a:bodyPr>
          <a:lstStyle/>
          <a:p>
            <a:pPr lvl="0"/>
            <a:r>
              <a:rPr lang="en-GB" sz="2800" b="1" dirty="0">
                <a:solidFill>
                  <a:srgbClr val="FFFFFF"/>
                </a:solidFill>
              </a:rPr>
              <a:t>How would we write the </a:t>
            </a:r>
            <a:r>
              <a:rPr lang="en-GB" sz="2800" b="1" dirty="0" err="1">
                <a:solidFill>
                  <a:srgbClr val="FFFFFF"/>
                </a:solidFill>
              </a:rPr>
              <a:t>s,p,d</a:t>
            </a:r>
            <a:r>
              <a:rPr lang="en-GB" sz="2800" b="1" dirty="0">
                <a:solidFill>
                  <a:srgbClr val="FFFFFF"/>
                </a:solidFill>
              </a:rPr>
              <a:t> and f notation for Scandium?</a:t>
            </a:r>
          </a:p>
        </p:txBody>
      </p:sp>
      <p:sp>
        <p:nvSpPr>
          <p:cNvPr id="7" name="Rectangle 6"/>
          <p:cNvSpPr/>
          <p:nvPr/>
        </p:nvSpPr>
        <p:spPr>
          <a:xfrm>
            <a:off x="107504" y="3132836"/>
            <a:ext cx="9360693" cy="523220"/>
          </a:xfrm>
          <a:prstGeom prst="rect">
            <a:avLst/>
          </a:prstGeom>
        </p:spPr>
        <p:txBody>
          <a:bodyPr wrap="square">
            <a:spAutoFit/>
          </a:bodyPr>
          <a:lstStyle/>
          <a:p>
            <a:pPr lvl="0"/>
            <a:r>
              <a:rPr lang="en-GB" sz="2800" b="1" dirty="0">
                <a:solidFill>
                  <a:srgbClr val="FFFFFF"/>
                </a:solidFill>
              </a:rPr>
              <a:t>How would we write the </a:t>
            </a:r>
            <a:r>
              <a:rPr lang="en-GB" sz="2800" b="1" dirty="0" err="1">
                <a:solidFill>
                  <a:srgbClr val="FFFFFF"/>
                </a:solidFill>
              </a:rPr>
              <a:t>s,p,d</a:t>
            </a:r>
            <a:r>
              <a:rPr lang="en-GB" sz="2800" b="1" dirty="0">
                <a:solidFill>
                  <a:srgbClr val="FFFFFF"/>
                </a:solidFill>
              </a:rPr>
              <a:t> and f notation for Rubidium?</a:t>
            </a:r>
          </a:p>
        </p:txBody>
      </p:sp>
      <p:sp>
        <p:nvSpPr>
          <p:cNvPr id="8" name="Rectangle 7"/>
          <p:cNvSpPr/>
          <p:nvPr/>
        </p:nvSpPr>
        <p:spPr>
          <a:xfrm>
            <a:off x="1471700" y="2254162"/>
            <a:ext cx="6264696" cy="707886"/>
          </a:xfrm>
          <a:prstGeom prst="rect">
            <a:avLst/>
          </a:prstGeom>
        </p:spPr>
        <p:txBody>
          <a:bodyPr wrap="square">
            <a:spAutoFit/>
          </a:bodyPr>
          <a:lstStyle/>
          <a:p>
            <a:pPr lvl="0"/>
            <a:r>
              <a:rPr lang="en-GB" sz="4000" b="1" dirty="0">
                <a:solidFill>
                  <a:srgbClr val="FFFF00"/>
                </a:solidFill>
              </a:rPr>
              <a:t>1s</a:t>
            </a:r>
            <a:r>
              <a:rPr lang="en-GB" sz="4000" b="1" baseline="30000" dirty="0">
                <a:solidFill>
                  <a:srgbClr val="FFFF00"/>
                </a:solidFill>
              </a:rPr>
              <a:t>2</a:t>
            </a:r>
            <a:r>
              <a:rPr lang="en-GB" sz="4000" b="1" dirty="0">
                <a:solidFill>
                  <a:srgbClr val="FFFF00"/>
                </a:solidFill>
              </a:rPr>
              <a:t> 2s</a:t>
            </a:r>
            <a:r>
              <a:rPr lang="en-GB" sz="4000" b="1" baseline="30000" dirty="0">
                <a:solidFill>
                  <a:srgbClr val="FFFF00"/>
                </a:solidFill>
              </a:rPr>
              <a:t>2</a:t>
            </a:r>
            <a:r>
              <a:rPr lang="en-GB" sz="4000" b="1" dirty="0">
                <a:solidFill>
                  <a:srgbClr val="FFFF00"/>
                </a:solidFill>
              </a:rPr>
              <a:t> 2p</a:t>
            </a:r>
            <a:r>
              <a:rPr lang="en-GB" sz="4000" b="1" baseline="30000" dirty="0">
                <a:solidFill>
                  <a:srgbClr val="FFFF00"/>
                </a:solidFill>
              </a:rPr>
              <a:t>6</a:t>
            </a:r>
            <a:r>
              <a:rPr lang="en-GB" sz="4000" b="1" dirty="0">
                <a:solidFill>
                  <a:srgbClr val="FFFF00"/>
                </a:solidFill>
              </a:rPr>
              <a:t> 3s</a:t>
            </a:r>
            <a:r>
              <a:rPr lang="en-GB" sz="4000" b="1" baseline="30000" dirty="0">
                <a:solidFill>
                  <a:srgbClr val="FFFF00"/>
                </a:solidFill>
              </a:rPr>
              <a:t>2</a:t>
            </a:r>
            <a:r>
              <a:rPr lang="en-GB" sz="4000" b="1" dirty="0">
                <a:solidFill>
                  <a:srgbClr val="FFFF00"/>
                </a:solidFill>
              </a:rPr>
              <a:t> 3p</a:t>
            </a:r>
            <a:r>
              <a:rPr lang="en-GB" sz="4000" b="1" baseline="30000" dirty="0">
                <a:solidFill>
                  <a:srgbClr val="FFFF00"/>
                </a:solidFill>
              </a:rPr>
              <a:t>6</a:t>
            </a:r>
            <a:r>
              <a:rPr lang="en-GB" sz="4000" b="1" dirty="0">
                <a:solidFill>
                  <a:srgbClr val="FFFF00"/>
                </a:solidFill>
              </a:rPr>
              <a:t> 4s</a:t>
            </a:r>
            <a:r>
              <a:rPr lang="en-GB" sz="4000" b="1" baseline="30000" dirty="0">
                <a:solidFill>
                  <a:srgbClr val="FFFF00"/>
                </a:solidFill>
              </a:rPr>
              <a:t>2</a:t>
            </a:r>
            <a:r>
              <a:rPr lang="en-GB" sz="4000" b="1" dirty="0">
                <a:solidFill>
                  <a:srgbClr val="FFFF00"/>
                </a:solidFill>
              </a:rPr>
              <a:t> 3d</a:t>
            </a:r>
            <a:r>
              <a:rPr lang="en-GB" sz="4000" b="1" baseline="30000" dirty="0">
                <a:solidFill>
                  <a:srgbClr val="FFFF00"/>
                </a:solidFill>
              </a:rPr>
              <a:t>1</a:t>
            </a:r>
          </a:p>
        </p:txBody>
      </p:sp>
    </p:spTree>
    <p:extLst>
      <p:ext uri="{BB962C8B-B14F-4D97-AF65-F5344CB8AC3E}">
        <p14:creationId xmlns:p14="http://schemas.microsoft.com/office/powerpoint/2010/main" val="319282532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rgbClr val="3399FF"/>
        </a:solid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07504" y="18721"/>
            <a:ext cx="8993088" cy="745983"/>
          </a:xfrm>
        </p:spPr>
        <p:txBody>
          <a:bodyPr>
            <a:normAutofit/>
          </a:bodyPr>
          <a:lstStyle/>
          <a:p>
            <a:r>
              <a:rPr lang="en-GB" sz="3600" b="1" dirty="0">
                <a:solidFill>
                  <a:srgbClr val="FFFFFF"/>
                </a:solidFill>
              </a:rPr>
              <a:t>Chemistry at King Edward’s School</a:t>
            </a:r>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7322"/>
            <a:ext cx="827584" cy="797533"/>
          </a:xfrm>
          <a:prstGeom prst="rect">
            <a:avLst/>
          </a:prstGeom>
        </p:spPr>
      </p:pic>
      <p:sp>
        <p:nvSpPr>
          <p:cNvPr id="2" name="Rectangle 1"/>
          <p:cNvSpPr/>
          <p:nvPr/>
        </p:nvSpPr>
        <p:spPr>
          <a:xfrm>
            <a:off x="107504" y="1412776"/>
            <a:ext cx="9361040" cy="523220"/>
          </a:xfrm>
          <a:prstGeom prst="rect">
            <a:avLst/>
          </a:prstGeom>
        </p:spPr>
        <p:txBody>
          <a:bodyPr wrap="square">
            <a:spAutoFit/>
          </a:bodyPr>
          <a:lstStyle/>
          <a:p>
            <a:pPr lvl="0"/>
            <a:r>
              <a:rPr lang="en-GB" sz="2800" b="1" dirty="0">
                <a:solidFill>
                  <a:srgbClr val="FFFFFF"/>
                </a:solidFill>
              </a:rPr>
              <a:t>How would we write the </a:t>
            </a:r>
            <a:r>
              <a:rPr lang="en-GB" sz="2800" b="1" dirty="0" err="1">
                <a:solidFill>
                  <a:srgbClr val="FFFFFF"/>
                </a:solidFill>
              </a:rPr>
              <a:t>s,p,d</a:t>
            </a:r>
            <a:r>
              <a:rPr lang="en-GB" sz="2800" b="1" dirty="0">
                <a:solidFill>
                  <a:srgbClr val="FFFFFF"/>
                </a:solidFill>
              </a:rPr>
              <a:t> and f notation for Scandium?</a:t>
            </a:r>
          </a:p>
        </p:txBody>
      </p:sp>
      <p:sp>
        <p:nvSpPr>
          <p:cNvPr id="7" name="Rectangle 6"/>
          <p:cNvSpPr/>
          <p:nvPr/>
        </p:nvSpPr>
        <p:spPr>
          <a:xfrm>
            <a:off x="107504" y="3132836"/>
            <a:ext cx="9360693" cy="523220"/>
          </a:xfrm>
          <a:prstGeom prst="rect">
            <a:avLst/>
          </a:prstGeom>
        </p:spPr>
        <p:txBody>
          <a:bodyPr wrap="square">
            <a:spAutoFit/>
          </a:bodyPr>
          <a:lstStyle/>
          <a:p>
            <a:pPr lvl="0"/>
            <a:r>
              <a:rPr lang="en-GB" sz="2800" b="1" dirty="0">
                <a:solidFill>
                  <a:srgbClr val="FFFFFF"/>
                </a:solidFill>
              </a:rPr>
              <a:t>How would we write the </a:t>
            </a:r>
            <a:r>
              <a:rPr lang="en-GB" sz="2800" b="1" dirty="0" err="1">
                <a:solidFill>
                  <a:srgbClr val="FFFFFF"/>
                </a:solidFill>
              </a:rPr>
              <a:t>s,p,d</a:t>
            </a:r>
            <a:r>
              <a:rPr lang="en-GB" sz="2800" b="1" dirty="0">
                <a:solidFill>
                  <a:srgbClr val="FFFFFF"/>
                </a:solidFill>
              </a:rPr>
              <a:t> and f notation for Rubidium?</a:t>
            </a:r>
          </a:p>
        </p:txBody>
      </p:sp>
      <p:sp>
        <p:nvSpPr>
          <p:cNvPr id="8" name="Rectangle 7"/>
          <p:cNvSpPr/>
          <p:nvPr/>
        </p:nvSpPr>
        <p:spPr>
          <a:xfrm>
            <a:off x="1471700" y="2254162"/>
            <a:ext cx="6264696" cy="707886"/>
          </a:xfrm>
          <a:prstGeom prst="rect">
            <a:avLst/>
          </a:prstGeom>
        </p:spPr>
        <p:txBody>
          <a:bodyPr wrap="square">
            <a:spAutoFit/>
          </a:bodyPr>
          <a:lstStyle/>
          <a:p>
            <a:pPr lvl="0"/>
            <a:r>
              <a:rPr lang="en-GB" sz="4000" b="1" dirty="0">
                <a:solidFill>
                  <a:srgbClr val="FFFF00"/>
                </a:solidFill>
              </a:rPr>
              <a:t>1s</a:t>
            </a:r>
            <a:r>
              <a:rPr lang="en-GB" sz="4000" b="1" baseline="30000" dirty="0">
                <a:solidFill>
                  <a:srgbClr val="FFFF00"/>
                </a:solidFill>
              </a:rPr>
              <a:t>2</a:t>
            </a:r>
            <a:r>
              <a:rPr lang="en-GB" sz="4000" b="1" dirty="0">
                <a:solidFill>
                  <a:srgbClr val="FFFF00"/>
                </a:solidFill>
              </a:rPr>
              <a:t> 2s</a:t>
            </a:r>
            <a:r>
              <a:rPr lang="en-GB" sz="4000" b="1" baseline="30000" dirty="0">
                <a:solidFill>
                  <a:srgbClr val="FFFF00"/>
                </a:solidFill>
              </a:rPr>
              <a:t>2</a:t>
            </a:r>
            <a:r>
              <a:rPr lang="en-GB" sz="4000" b="1" dirty="0">
                <a:solidFill>
                  <a:srgbClr val="FFFF00"/>
                </a:solidFill>
              </a:rPr>
              <a:t> 2p</a:t>
            </a:r>
            <a:r>
              <a:rPr lang="en-GB" sz="4000" b="1" baseline="30000" dirty="0">
                <a:solidFill>
                  <a:srgbClr val="FFFF00"/>
                </a:solidFill>
              </a:rPr>
              <a:t>6</a:t>
            </a:r>
            <a:r>
              <a:rPr lang="en-GB" sz="4000" b="1" dirty="0">
                <a:solidFill>
                  <a:srgbClr val="FFFF00"/>
                </a:solidFill>
              </a:rPr>
              <a:t> 3s</a:t>
            </a:r>
            <a:r>
              <a:rPr lang="en-GB" sz="4000" b="1" baseline="30000" dirty="0">
                <a:solidFill>
                  <a:srgbClr val="FFFF00"/>
                </a:solidFill>
              </a:rPr>
              <a:t>2</a:t>
            </a:r>
            <a:r>
              <a:rPr lang="en-GB" sz="4000" b="1" dirty="0">
                <a:solidFill>
                  <a:srgbClr val="FFFF00"/>
                </a:solidFill>
              </a:rPr>
              <a:t> 3p</a:t>
            </a:r>
            <a:r>
              <a:rPr lang="en-GB" sz="4000" b="1" baseline="30000" dirty="0">
                <a:solidFill>
                  <a:srgbClr val="FFFF00"/>
                </a:solidFill>
              </a:rPr>
              <a:t>6</a:t>
            </a:r>
            <a:r>
              <a:rPr lang="en-GB" sz="4000" b="1" dirty="0">
                <a:solidFill>
                  <a:srgbClr val="FFFF00"/>
                </a:solidFill>
              </a:rPr>
              <a:t> 4s</a:t>
            </a:r>
            <a:r>
              <a:rPr lang="en-GB" sz="4000" b="1" baseline="30000" dirty="0">
                <a:solidFill>
                  <a:srgbClr val="FFFF00"/>
                </a:solidFill>
              </a:rPr>
              <a:t>2</a:t>
            </a:r>
            <a:r>
              <a:rPr lang="en-GB" sz="4000" b="1" dirty="0">
                <a:solidFill>
                  <a:srgbClr val="FFFF00"/>
                </a:solidFill>
              </a:rPr>
              <a:t> 3d</a:t>
            </a:r>
            <a:r>
              <a:rPr lang="en-GB" sz="4000" b="1" baseline="30000" dirty="0">
                <a:solidFill>
                  <a:srgbClr val="FFFF00"/>
                </a:solidFill>
              </a:rPr>
              <a:t>1</a:t>
            </a:r>
          </a:p>
        </p:txBody>
      </p:sp>
      <p:sp>
        <p:nvSpPr>
          <p:cNvPr id="4" name="Rectangle 3"/>
          <p:cNvSpPr/>
          <p:nvPr/>
        </p:nvSpPr>
        <p:spPr>
          <a:xfrm>
            <a:off x="2699792" y="3934956"/>
            <a:ext cx="3240360" cy="707886"/>
          </a:xfrm>
          <a:prstGeom prst="rect">
            <a:avLst/>
          </a:prstGeom>
        </p:spPr>
        <p:txBody>
          <a:bodyPr wrap="square">
            <a:spAutoFit/>
          </a:bodyPr>
          <a:lstStyle/>
          <a:p>
            <a:r>
              <a:rPr lang="en-GB" sz="4000" b="1" dirty="0">
                <a:solidFill>
                  <a:srgbClr val="FFFF00"/>
                </a:solidFill>
              </a:rPr>
              <a:t>…….. 3d</a:t>
            </a:r>
            <a:r>
              <a:rPr lang="en-GB" sz="4000" b="1" baseline="30000" dirty="0">
                <a:solidFill>
                  <a:srgbClr val="FFFF00"/>
                </a:solidFill>
              </a:rPr>
              <a:t>10 </a:t>
            </a:r>
            <a:r>
              <a:rPr lang="en-GB" sz="4000" b="1" dirty="0">
                <a:solidFill>
                  <a:srgbClr val="FFFF00"/>
                </a:solidFill>
              </a:rPr>
              <a:t>4s</a:t>
            </a:r>
            <a:r>
              <a:rPr lang="en-GB" sz="4000" b="1" baseline="30000" dirty="0">
                <a:solidFill>
                  <a:srgbClr val="FFFF00"/>
                </a:solidFill>
              </a:rPr>
              <a:t>1</a:t>
            </a:r>
            <a:endParaRPr lang="en-GB" sz="4000" baseline="30000" dirty="0"/>
          </a:p>
        </p:txBody>
      </p:sp>
    </p:spTree>
    <p:extLst>
      <p:ext uri="{BB962C8B-B14F-4D97-AF65-F5344CB8AC3E}">
        <p14:creationId xmlns:p14="http://schemas.microsoft.com/office/powerpoint/2010/main" val="315275853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solidFill>
          <a:srgbClr val="3399FF"/>
        </a:solid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07504" y="18721"/>
            <a:ext cx="8993088" cy="745983"/>
          </a:xfrm>
        </p:spPr>
        <p:txBody>
          <a:bodyPr>
            <a:normAutofit/>
          </a:bodyPr>
          <a:lstStyle/>
          <a:p>
            <a:r>
              <a:rPr lang="en-GB" sz="3600" b="1" dirty="0">
                <a:solidFill>
                  <a:srgbClr val="FFFFFF"/>
                </a:solidFill>
              </a:rPr>
              <a:t>Chemistry at King Edward’s School</a:t>
            </a:r>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7322"/>
            <a:ext cx="827584" cy="797533"/>
          </a:xfrm>
          <a:prstGeom prst="rect">
            <a:avLst/>
          </a:prstGeom>
        </p:spPr>
      </p:pic>
      <p:sp>
        <p:nvSpPr>
          <p:cNvPr id="2" name="Rectangle 1"/>
          <p:cNvSpPr/>
          <p:nvPr/>
        </p:nvSpPr>
        <p:spPr>
          <a:xfrm>
            <a:off x="107504" y="1412776"/>
            <a:ext cx="9361040" cy="523220"/>
          </a:xfrm>
          <a:prstGeom prst="rect">
            <a:avLst/>
          </a:prstGeom>
        </p:spPr>
        <p:txBody>
          <a:bodyPr wrap="square">
            <a:spAutoFit/>
          </a:bodyPr>
          <a:lstStyle/>
          <a:p>
            <a:pPr lvl="0"/>
            <a:r>
              <a:rPr lang="en-GB" sz="2800" b="1" dirty="0">
                <a:solidFill>
                  <a:srgbClr val="FFFFFF"/>
                </a:solidFill>
              </a:rPr>
              <a:t>How would we write the </a:t>
            </a:r>
            <a:r>
              <a:rPr lang="en-GB" sz="2800" b="1" dirty="0" err="1">
                <a:solidFill>
                  <a:srgbClr val="FFFFFF"/>
                </a:solidFill>
              </a:rPr>
              <a:t>s,p,d</a:t>
            </a:r>
            <a:r>
              <a:rPr lang="en-GB" sz="2800" b="1" dirty="0">
                <a:solidFill>
                  <a:srgbClr val="FFFFFF"/>
                </a:solidFill>
              </a:rPr>
              <a:t> and f notation for Scandium?</a:t>
            </a:r>
          </a:p>
        </p:txBody>
      </p:sp>
      <p:sp>
        <p:nvSpPr>
          <p:cNvPr id="5" name="Rectangle 4"/>
          <p:cNvSpPr/>
          <p:nvPr/>
        </p:nvSpPr>
        <p:spPr>
          <a:xfrm>
            <a:off x="107504" y="4653136"/>
            <a:ext cx="8424936" cy="954107"/>
          </a:xfrm>
          <a:prstGeom prst="rect">
            <a:avLst/>
          </a:prstGeom>
        </p:spPr>
        <p:txBody>
          <a:bodyPr wrap="square">
            <a:spAutoFit/>
          </a:bodyPr>
          <a:lstStyle/>
          <a:p>
            <a:pPr lvl="0"/>
            <a:r>
              <a:rPr lang="en-GB" sz="2800" b="1" dirty="0">
                <a:solidFill>
                  <a:srgbClr val="FFFFFF"/>
                </a:solidFill>
              </a:rPr>
              <a:t>Now give the </a:t>
            </a:r>
            <a:r>
              <a:rPr lang="en-GB" sz="2800" b="1" dirty="0" err="1">
                <a:solidFill>
                  <a:srgbClr val="FFFFFF"/>
                </a:solidFill>
              </a:rPr>
              <a:t>s,p,d</a:t>
            </a:r>
            <a:r>
              <a:rPr lang="en-GB" sz="2800" b="1" dirty="0">
                <a:solidFill>
                  <a:srgbClr val="FFFFFF"/>
                </a:solidFill>
              </a:rPr>
              <a:t> and f notation for Uranium….</a:t>
            </a:r>
          </a:p>
          <a:p>
            <a:pPr marL="342900" lvl="0" indent="-342900">
              <a:buFont typeface="Arial" panose="020B0604020202020204" pitchFamily="34" charset="0"/>
              <a:buChar char="•"/>
            </a:pPr>
            <a:endParaRPr lang="en-GB" sz="2800" b="1" dirty="0">
              <a:solidFill>
                <a:srgbClr val="FFFFFF"/>
              </a:solidFill>
            </a:endParaRPr>
          </a:p>
        </p:txBody>
      </p:sp>
      <p:sp>
        <p:nvSpPr>
          <p:cNvPr id="7" name="Rectangle 6"/>
          <p:cNvSpPr/>
          <p:nvPr/>
        </p:nvSpPr>
        <p:spPr>
          <a:xfrm>
            <a:off x="107504" y="3132836"/>
            <a:ext cx="9360693" cy="523220"/>
          </a:xfrm>
          <a:prstGeom prst="rect">
            <a:avLst/>
          </a:prstGeom>
        </p:spPr>
        <p:txBody>
          <a:bodyPr wrap="square">
            <a:spAutoFit/>
          </a:bodyPr>
          <a:lstStyle/>
          <a:p>
            <a:pPr lvl="0"/>
            <a:r>
              <a:rPr lang="en-GB" sz="2800" b="1" dirty="0">
                <a:solidFill>
                  <a:srgbClr val="FFFFFF"/>
                </a:solidFill>
              </a:rPr>
              <a:t>How would we write the </a:t>
            </a:r>
            <a:r>
              <a:rPr lang="en-GB" sz="2800" b="1" dirty="0" err="1">
                <a:solidFill>
                  <a:srgbClr val="FFFFFF"/>
                </a:solidFill>
              </a:rPr>
              <a:t>s,p,d</a:t>
            </a:r>
            <a:r>
              <a:rPr lang="en-GB" sz="2800" b="1" dirty="0">
                <a:solidFill>
                  <a:srgbClr val="FFFFFF"/>
                </a:solidFill>
              </a:rPr>
              <a:t> and f notation for Rubidium?</a:t>
            </a:r>
          </a:p>
        </p:txBody>
      </p:sp>
      <p:sp>
        <p:nvSpPr>
          <p:cNvPr id="8" name="Rectangle 7"/>
          <p:cNvSpPr/>
          <p:nvPr/>
        </p:nvSpPr>
        <p:spPr>
          <a:xfrm>
            <a:off x="1471700" y="2254162"/>
            <a:ext cx="6264696" cy="707886"/>
          </a:xfrm>
          <a:prstGeom prst="rect">
            <a:avLst/>
          </a:prstGeom>
        </p:spPr>
        <p:txBody>
          <a:bodyPr wrap="square">
            <a:spAutoFit/>
          </a:bodyPr>
          <a:lstStyle/>
          <a:p>
            <a:pPr lvl="0"/>
            <a:r>
              <a:rPr lang="en-GB" sz="4000" b="1" dirty="0">
                <a:solidFill>
                  <a:srgbClr val="FFFF00"/>
                </a:solidFill>
              </a:rPr>
              <a:t>1s</a:t>
            </a:r>
            <a:r>
              <a:rPr lang="en-GB" sz="4000" b="1" baseline="30000" dirty="0">
                <a:solidFill>
                  <a:srgbClr val="FFFF00"/>
                </a:solidFill>
              </a:rPr>
              <a:t>2</a:t>
            </a:r>
            <a:r>
              <a:rPr lang="en-GB" sz="4000" b="1" dirty="0">
                <a:solidFill>
                  <a:srgbClr val="FFFF00"/>
                </a:solidFill>
              </a:rPr>
              <a:t> 2s</a:t>
            </a:r>
            <a:r>
              <a:rPr lang="en-GB" sz="4000" b="1" baseline="30000" dirty="0">
                <a:solidFill>
                  <a:srgbClr val="FFFF00"/>
                </a:solidFill>
              </a:rPr>
              <a:t>2</a:t>
            </a:r>
            <a:r>
              <a:rPr lang="en-GB" sz="4000" b="1" dirty="0">
                <a:solidFill>
                  <a:srgbClr val="FFFF00"/>
                </a:solidFill>
              </a:rPr>
              <a:t> 2p</a:t>
            </a:r>
            <a:r>
              <a:rPr lang="en-GB" sz="4000" b="1" baseline="30000" dirty="0">
                <a:solidFill>
                  <a:srgbClr val="FFFF00"/>
                </a:solidFill>
              </a:rPr>
              <a:t>6</a:t>
            </a:r>
            <a:r>
              <a:rPr lang="en-GB" sz="4000" b="1" dirty="0">
                <a:solidFill>
                  <a:srgbClr val="FFFF00"/>
                </a:solidFill>
              </a:rPr>
              <a:t> 3s</a:t>
            </a:r>
            <a:r>
              <a:rPr lang="en-GB" sz="4000" b="1" baseline="30000" dirty="0">
                <a:solidFill>
                  <a:srgbClr val="FFFF00"/>
                </a:solidFill>
              </a:rPr>
              <a:t>2</a:t>
            </a:r>
            <a:r>
              <a:rPr lang="en-GB" sz="4000" b="1" dirty="0">
                <a:solidFill>
                  <a:srgbClr val="FFFF00"/>
                </a:solidFill>
              </a:rPr>
              <a:t> 3p</a:t>
            </a:r>
            <a:r>
              <a:rPr lang="en-GB" sz="4000" b="1" baseline="30000" dirty="0">
                <a:solidFill>
                  <a:srgbClr val="FFFF00"/>
                </a:solidFill>
              </a:rPr>
              <a:t>6</a:t>
            </a:r>
            <a:r>
              <a:rPr lang="en-GB" sz="4000" b="1" dirty="0">
                <a:solidFill>
                  <a:srgbClr val="FFFF00"/>
                </a:solidFill>
              </a:rPr>
              <a:t> 4s</a:t>
            </a:r>
            <a:r>
              <a:rPr lang="en-GB" sz="4000" b="1" baseline="30000" dirty="0">
                <a:solidFill>
                  <a:srgbClr val="FFFF00"/>
                </a:solidFill>
              </a:rPr>
              <a:t>2</a:t>
            </a:r>
            <a:r>
              <a:rPr lang="en-GB" sz="4000" b="1" dirty="0">
                <a:solidFill>
                  <a:srgbClr val="FFFF00"/>
                </a:solidFill>
              </a:rPr>
              <a:t> 3d</a:t>
            </a:r>
            <a:r>
              <a:rPr lang="en-GB" sz="4000" b="1" baseline="30000" dirty="0">
                <a:solidFill>
                  <a:srgbClr val="FFFF00"/>
                </a:solidFill>
              </a:rPr>
              <a:t>1</a:t>
            </a:r>
          </a:p>
        </p:txBody>
      </p:sp>
      <p:sp>
        <p:nvSpPr>
          <p:cNvPr id="4" name="Rectangle 3"/>
          <p:cNvSpPr/>
          <p:nvPr/>
        </p:nvSpPr>
        <p:spPr>
          <a:xfrm>
            <a:off x="2699792" y="3934956"/>
            <a:ext cx="3240360" cy="707886"/>
          </a:xfrm>
          <a:prstGeom prst="rect">
            <a:avLst/>
          </a:prstGeom>
        </p:spPr>
        <p:txBody>
          <a:bodyPr wrap="square">
            <a:spAutoFit/>
          </a:bodyPr>
          <a:lstStyle/>
          <a:p>
            <a:r>
              <a:rPr lang="en-GB" sz="4000" b="1" dirty="0">
                <a:solidFill>
                  <a:srgbClr val="FFFF00"/>
                </a:solidFill>
              </a:rPr>
              <a:t>…….. 3d</a:t>
            </a:r>
            <a:r>
              <a:rPr lang="en-GB" sz="4000" b="1" baseline="30000" dirty="0">
                <a:solidFill>
                  <a:srgbClr val="FFFF00"/>
                </a:solidFill>
              </a:rPr>
              <a:t>10 </a:t>
            </a:r>
            <a:r>
              <a:rPr lang="en-GB" sz="4000" b="1" dirty="0">
                <a:solidFill>
                  <a:srgbClr val="FFFF00"/>
                </a:solidFill>
              </a:rPr>
              <a:t>4s</a:t>
            </a:r>
            <a:r>
              <a:rPr lang="en-GB" sz="4000" b="1" baseline="30000" dirty="0">
                <a:solidFill>
                  <a:srgbClr val="FFFF00"/>
                </a:solidFill>
              </a:rPr>
              <a:t>1</a:t>
            </a:r>
            <a:endParaRPr lang="en-GB" sz="4000" baseline="30000" dirty="0"/>
          </a:p>
        </p:txBody>
      </p:sp>
    </p:spTree>
    <p:extLst>
      <p:ext uri="{BB962C8B-B14F-4D97-AF65-F5344CB8AC3E}">
        <p14:creationId xmlns:p14="http://schemas.microsoft.com/office/powerpoint/2010/main" val="82471473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solidFill>
          <a:srgbClr val="3399FF"/>
        </a:solid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07504" y="18721"/>
            <a:ext cx="8993088" cy="745983"/>
          </a:xfrm>
        </p:spPr>
        <p:txBody>
          <a:bodyPr>
            <a:normAutofit/>
          </a:bodyPr>
          <a:lstStyle/>
          <a:p>
            <a:r>
              <a:rPr lang="en-GB" sz="3600" b="1" dirty="0">
                <a:solidFill>
                  <a:srgbClr val="FFFFFF"/>
                </a:solidFill>
              </a:rPr>
              <a:t>Chemistry at King Edward’s School</a:t>
            </a:r>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7322"/>
            <a:ext cx="827584" cy="797533"/>
          </a:xfrm>
          <a:prstGeom prst="rect">
            <a:avLst/>
          </a:prstGeom>
        </p:spPr>
      </p:pic>
      <p:sp>
        <p:nvSpPr>
          <p:cNvPr id="2" name="Rectangle 1"/>
          <p:cNvSpPr/>
          <p:nvPr/>
        </p:nvSpPr>
        <p:spPr>
          <a:xfrm>
            <a:off x="539552" y="908720"/>
            <a:ext cx="8424936" cy="5016758"/>
          </a:xfrm>
          <a:prstGeom prst="rect">
            <a:avLst/>
          </a:prstGeom>
        </p:spPr>
        <p:txBody>
          <a:bodyPr wrap="square">
            <a:spAutoFit/>
          </a:bodyPr>
          <a:lstStyle/>
          <a:p>
            <a:pPr lvl="0"/>
            <a:r>
              <a:rPr lang="en-GB" sz="2000" b="1" dirty="0">
                <a:solidFill>
                  <a:srgbClr val="FFFFFF"/>
                </a:solidFill>
              </a:rPr>
              <a:t>Plenty of changes to… significant differences in terms of:</a:t>
            </a:r>
          </a:p>
          <a:p>
            <a:pPr lvl="0"/>
            <a:endParaRPr lang="en-GB" sz="2000" b="1" dirty="0">
              <a:solidFill>
                <a:srgbClr val="FFFFFF"/>
              </a:solidFill>
            </a:endParaRPr>
          </a:p>
          <a:p>
            <a:pPr marL="285750" lvl="0" indent="-285750">
              <a:buFont typeface="Arial" panose="020B0604020202020204" pitchFamily="34" charset="0"/>
              <a:buChar char="•"/>
            </a:pPr>
            <a:r>
              <a:rPr lang="en-GB" sz="2000" b="1" dirty="0">
                <a:solidFill>
                  <a:schemeClr val="bg1">
                    <a:lumMod val="75000"/>
                  </a:schemeClr>
                </a:solidFill>
              </a:rPr>
              <a:t>VOLUME – there is a lot more content – you will need to be very good at learning facts!</a:t>
            </a:r>
          </a:p>
          <a:p>
            <a:pPr marL="285750" lvl="0" indent="-285750">
              <a:buFont typeface="Arial" panose="020B0604020202020204" pitchFamily="34" charset="0"/>
              <a:buChar char="•"/>
            </a:pPr>
            <a:endParaRPr lang="en-GB" sz="2000" b="1" dirty="0">
              <a:solidFill>
                <a:schemeClr val="bg1">
                  <a:lumMod val="75000"/>
                </a:schemeClr>
              </a:solidFill>
            </a:endParaRPr>
          </a:p>
          <a:p>
            <a:pPr marL="285750" lvl="0" indent="-285750">
              <a:buFont typeface="Arial" panose="020B0604020202020204" pitchFamily="34" charset="0"/>
              <a:buChar char="•"/>
            </a:pPr>
            <a:r>
              <a:rPr lang="en-GB" sz="2000" b="1" dirty="0">
                <a:solidFill>
                  <a:schemeClr val="bg1">
                    <a:lumMod val="75000"/>
                  </a:schemeClr>
                </a:solidFill>
              </a:rPr>
              <a:t>MATHS – more mathematical content – you will need to be very numerate!</a:t>
            </a:r>
          </a:p>
          <a:p>
            <a:pPr marL="285750" lvl="0" indent="-285750">
              <a:buFont typeface="Arial" panose="020B0604020202020204" pitchFamily="34" charset="0"/>
              <a:buChar char="•"/>
            </a:pPr>
            <a:endParaRPr lang="en-GB" sz="2000" b="1" dirty="0">
              <a:solidFill>
                <a:schemeClr val="bg1">
                  <a:lumMod val="75000"/>
                </a:schemeClr>
              </a:solidFill>
            </a:endParaRPr>
          </a:p>
          <a:p>
            <a:pPr marL="285750" lvl="0" indent="-285750">
              <a:buFont typeface="Arial" panose="020B0604020202020204" pitchFamily="34" charset="0"/>
              <a:buChar char="•"/>
            </a:pPr>
            <a:r>
              <a:rPr lang="en-GB" sz="2000" b="1" dirty="0">
                <a:solidFill>
                  <a:schemeClr val="bg1">
                    <a:lumMod val="75000"/>
                  </a:schemeClr>
                </a:solidFill>
              </a:rPr>
              <a:t>PROBLEM SOLVING – much of the work involves applying knowledge to unfamiliar problems – you must be able to think on your feet!</a:t>
            </a:r>
          </a:p>
          <a:p>
            <a:pPr lvl="0"/>
            <a:endParaRPr lang="en-GB" sz="2000" b="1" dirty="0">
              <a:solidFill>
                <a:schemeClr val="bg1">
                  <a:lumMod val="75000"/>
                </a:schemeClr>
              </a:solidFill>
            </a:endParaRPr>
          </a:p>
          <a:p>
            <a:pPr marL="342900" lvl="0" indent="-342900">
              <a:buFont typeface="Arial" panose="020B0604020202020204" pitchFamily="34" charset="0"/>
              <a:buChar char="•"/>
            </a:pPr>
            <a:r>
              <a:rPr lang="en-GB" sz="2000" b="1" dirty="0">
                <a:solidFill>
                  <a:schemeClr val="bg1">
                    <a:lumMod val="75000"/>
                  </a:schemeClr>
                </a:solidFill>
              </a:rPr>
              <a:t>OPEN TO NEW IDEAS – you can’t rely on the concepts and explanations introduced at GCSE to get you through – we’ve been lying to you!</a:t>
            </a:r>
          </a:p>
          <a:p>
            <a:pPr marL="342900" lvl="0" indent="-342900">
              <a:buFont typeface="Arial" panose="020B0604020202020204" pitchFamily="34" charset="0"/>
              <a:buChar char="•"/>
            </a:pPr>
            <a:endParaRPr lang="en-GB" sz="2000" b="1" dirty="0">
              <a:solidFill>
                <a:schemeClr val="bg1">
                  <a:lumMod val="75000"/>
                </a:schemeClr>
              </a:solidFill>
            </a:endParaRPr>
          </a:p>
          <a:p>
            <a:pPr marL="342900" indent="-342900">
              <a:buFont typeface="Arial" panose="020B0604020202020204" pitchFamily="34" charset="0"/>
              <a:buChar char="•"/>
            </a:pPr>
            <a:r>
              <a:rPr lang="en-GB" sz="2000" b="1" dirty="0">
                <a:solidFill>
                  <a:srgbClr val="FFFFFF"/>
                </a:solidFill>
              </a:rPr>
              <a:t>PRACTICALLY COMPETENT – your skills need to improve and you need to work independently!</a:t>
            </a:r>
          </a:p>
          <a:p>
            <a:pPr marL="342900" lvl="0" indent="-342900">
              <a:buFont typeface="Arial" panose="020B0604020202020204" pitchFamily="34" charset="0"/>
              <a:buChar char="•"/>
            </a:pPr>
            <a:endParaRPr lang="en-GB" sz="2000" b="1" dirty="0">
              <a:solidFill>
                <a:srgbClr val="FFFFFF"/>
              </a:solidFill>
            </a:endParaRPr>
          </a:p>
        </p:txBody>
      </p:sp>
    </p:spTree>
    <p:extLst>
      <p:ext uri="{BB962C8B-B14F-4D97-AF65-F5344CB8AC3E}">
        <p14:creationId xmlns:p14="http://schemas.microsoft.com/office/powerpoint/2010/main" val="31011932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3399FF"/>
        </a:solid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07504" y="18721"/>
            <a:ext cx="8993088" cy="745983"/>
          </a:xfrm>
        </p:spPr>
        <p:txBody>
          <a:bodyPr>
            <a:normAutofit/>
          </a:bodyPr>
          <a:lstStyle/>
          <a:p>
            <a:r>
              <a:rPr lang="en-GB" sz="3600" b="1" dirty="0">
                <a:solidFill>
                  <a:srgbClr val="FFFFFF"/>
                </a:solidFill>
              </a:rPr>
              <a:t>Chemistry at King Edward’s School</a:t>
            </a:r>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7322"/>
            <a:ext cx="827584" cy="797533"/>
          </a:xfrm>
          <a:prstGeom prst="rect">
            <a:avLst/>
          </a:prstGeom>
        </p:spPr>
      </p:pic>
      <p:pic>
        <p:nvPicPr>
          <p:cNvPr id="2" name="Picture 1"/>
          <p:cNvPicPr>
            <a:picLocks noChangeAspect="1"/>
          </p:cNvPicPr>
          <p:nvPr/>
        </p:nvPicPr>
        <p:blipFill rotWithShape="1">
          <a:blip r:embed="rId3"/>
          <a:srcRect l="19065" t="7655" r="17152" b="3774"/>
          <a:stretch/>
        </p:blipFill>
        <p:spPr>
          <a:xfrm>
            <a:off x="1475656" y="620688"/>
            <a:ext cx="5976664" cy="6051371"/>
          </a:xfrm>
          <a:prstGeom prst="rect">
            <a:avLst/>
          </a:prstGeom>
        </p:spPr>
      </p:pic>
    </p:spTree>
    <p:extLst>
      <p:ext uri="{BB962C8B-B14F-4D97-AF65-F5344CB8AC3E}">
        <p14:creationId xmlns:p14="http://schemas.microsoft.com/office/powerpoint/2010/main" val="297532217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solidFill>
          <a:srgbClr val="3399FF"/>
        </a:solid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07504" y="18721"/>
            <a:ext cx="8993088" cy="745983"/>
          </a:xfrm>
        </p:spPr>
        <p:txBody>
          <a:bodyPr>
            <a:normAutofit/>
          </a:bodyPr>
          <a:lstStyle/>
          <a:p>
            <a:r>
              <a:rPr lang="en-GB" sz="3600" b="1" dirty="0">
                <a:solidFill>
                  <a:srgbClr val="FFFFFF"/>
                </a:solidFill>
              </a:rPr>
              <a:t>Chemistry at King Edward’s School</a:t>
            </a:r>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7322"/>
            <a:ext cx="827584" cy="797533"/>
          </a:xfrm>
          <a:prstGeom prst="rect">
            <a:avLst/>
          </a:prstGeom>
        </p:spPr>
      </p:pic>
      <p:sp>
        <p:nvSpPr>
          <p:cNvPr id="5" name="Rectangle 1"/>
          <p:cNvSpPr>
            <a:spLocks noChangeArrowheads="1"/>
          </p:cNvSpPr>
          <p:nvPr/>
        </p:nvSpPr>
        <p:spPr bwMode="auto">
          <a:xfrm>
            <a:off x="-9128" y="1196752"/>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38088"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723900" algn="l"/>
              </a:tabLst>
            </a:pPr>
            <a:endParaRPr kumimoji="0" lang="en-US" sz="1800" b="0" i="0" u="none" strike="noStrike" cap="none" normalizeH="0" baseline="0">
              <a:ln>
                <a:noFill/>
              </a:ln>
              <a:solidFill>
                <a:schemeClr val="tx1"/>
              </a:solidFill>
              <a:effectLst/>
              <a:latin typeface="Arial" pitchFamily="34" charset="0"/>
              <a:cs typeface="Arial" pitchFamily="34" charset="0"/>
            </a:endParaRPr>
          </a:p>
        </p:txBody>
      </p:sp>
      <p:sp>
        <p:nvSpPr>
          <p:cNvPr id="2" name="Rectangle 1"/>
          <p:cNvSpPr/>
          <p:nvPr/>
        </p:nvSpPr>
        <p:spPr>
          <a:xfrm>
            <a:off x="323528" y="1052736"/>
            <a:ext cx="8568952" cy="3888309"/>
          </a:xfrm>
          <a:prstGeom prst="rect">
            <a:avLst/>
          </a:prstGeom>
        </p:spPr>
        <p:txBody>
          <a:bodyPr wrap="square">
            <a:spAutoFit/>
          </a:bodyPr>
          <a:lstStyle/>
          <a:p>
            <a:pPr>
              <a:lnSpc>
                <a:spcPct val="115000"/>
              </a:lnSpc>
              <a:spcAft>
                <a:spcPts val="1000"/>
              </a:spcAft>
            </a:pPr>
            <a:r>
              <a:rPr lang="en-GB" sz="2400" b="1" dirty="0">
                <a:solidFill>
                  <a:srgbClr val="FFFF00"/>
                </a:solidFill>
                <a:latin typeface="Gill Sans MT" panose="020B0502020104020203" pitchFamily="34" charset="0"/>
                <a:ea typeface="Calibri" panose="020F0502020204030204" pitchFamily="34" charset="0"/>
                <a:cs typeface="Times New Roman" panose="02020603050405020304" pitchFamily="18" charset="0"/>
              </a:rPr>
              <a:t>There is also the practical endorsement in chemistry, and while it is not an examined component, you will be required to show significant progression in your practical skills in order to ‘pass’ this element of the course. A significant percentage of the questions in all three papers will require good knowledge of practical techniques and procedures. The component is continually assessed by your teachers and takes place throughout the two year A level course.</a:t>
            </a:r>
            <a:endParaRPr lang="en-GB" sz="2000" b="1"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4236109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bg>
      <p:bgPr>
        <a:solidFill>
          <a:srgbClr val="3399FF"/>
        </a:solid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07504" y="18721"/>
            <a:ext cx="8993088" cy="745983"/>
          </a:xfrm>
        </p:spPr>
        <p:txBody>
          <a:bodyPr>
            <a:normAutofit/>
          </a:bodyPr>
          <a:lstStyle/>
          <a:p>
            <a:r>
              <a:rPr lang="en-GB" sz="3600" b="1" dirty="0">
                <a:solidFill>
                  <a:srgbClr val="FFFFFF"/>
                </a:solidFill>
              </a:rPr>
              <a:t>Chemistry at King Edward’s School</a:t>
            </a:r>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7322"/>
            <a:ext cx="827584" cy="797533"/>
          </a:xfrm>
          <a:prstGeom prst="rect">
            <a:avLst/>
          </a:prstGeom>
        </p:spPr>
      </p:pic>
      <p:sp>
        <p:nvSpPr>
          <p:cNvPr id="5" name="Rectangle 1"/>
          <p:cNvSpPr>
            <a:spLocks noChangeArrowheads="1"/>
          </p:cNvSpPr>
          <p:nvPr/>
        </p:nvSpPr>
        <p:spPr bwMode="auto">
          <a:xfrm>
            <a:off x="-9128" y="1196752"/>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38088"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723900" algn="l"/>
              </a:tabLst>
            </a:pPr>
            <a:endParaRPr kumimoji="0" lang="en-US" sz="1800" b="0" i="0" u="none" strike="noStrike" cap="none" normalizeH="0" baseline="0">
              <a:ln>
                <a:noFill/>
              </a:ln>
              <a:solidFill>
                <a:schemeClr val="tx1"/>
              </a:solidFill>
              <a:effectLst/>
              <a:latin typeface="Arial" pitchFamily="34" charset="0"/>
              <a:cs typeface="Arial" pitchFamily="34" charset="0"/>
            </a:endParaRPr>
          </a:p>
        </p:txBody>
      </p:sp>
      <p:sp>
        <p:nvSpPr>
          <p:cNvPr id="4" name="Rectangle 3"/>
          <p:cNvSpPr/>
          <p:nvPr/>
        </p:nvSpPr>
        <p:spPr>
          <a:xfrm>
            <a:off x="179512" y="1150516"/>
            <a:ext cx="8784976" cy="4878259"/>
          </a:xfrm>
          <a:prstGeom prst="rect">
            <a:avLst/>
          </a:prstGeom>
        </p:spPr>
        <p:txBody>
          <a:bodyPr wrap="square">
            <a:spAutoFit/>
          </a:bodyPr>
          <a:lstStyle/>
          <a:p>
            <a:r>
              <a:rPr lang="en-GB" sz="2400" b="1" u="sng" dirty="0">
                <a:solidFill>
                  <a:srgbClr val="FFFF00"/>
                </a:solidFill>
                <a:latin typeface="Gill Sans MT" panose="020B0502020104020203" pitchFamily="34" charset="0"/>
                <a:ea typeface="Calibri" panose="020F0502020204030204" pitchFamily="34" charset="0"/>
                <a:cs typeface="Times New Roman" panose="02020603050405020304" pitchFamily="18" charset="0"/>
              </a:rPr>
              <a:t>5 Key Skill Areas</a:t>
            </a:r>
          </a:p>
          <a:p>
            <a:endParaRPr lang="en-GB" b="1" dirty="0">
              <a:solidFill>
                <a:srgbClr val="FFFF00"/>
              </a:solidFill>
              <a:latin typeface="Gill Sans MT" panose="020B0502020104020203" pitchFamily="34" charset="0"/>
              <a:ea typeface="Calibri" panose="020F0502020204030204" pitchFamily="34" charset="0"/>
              <a:cs typeface="Times New Roman" panose="02020603050405020304" pitchFamily="18" charset="0"/>
            </a:endParaRPr>
          </a:p>
          <a:p>
            <a:endParaRPr lang="en-GB" sz="900" b="1" dirty="0">
              <a:solidFill>
                <a:srgbClr val="FFFF00"/>
              </a:solidFill>
              <a:latin typeface="Gill Sans MT" panose="020B0502020104020203" pitchFamily="34" charset="0"/>
              <a:ea typeface="Calibri" panose="020F0502020204030204" pitchFamily="34" charset="0"/>
              <a:cs typeface="Times New Roman" panose="02020603050405020304" pitchFamily="18" charset="0"/>
            </a:endParaRPr>
          </a:p>
          <a:p>
            <a:pPr marL="342900" indent="-342900">
              <a:buAutoNum type="arabicPeriod"/>
            </a:pPr>
            <a:r>
              <a:rPr lang="en-GB" sz="2400" b="1" dirty="0">
                <a:solidFill>
                  <a:srgbClr val="FFFF00"/>
                </a:solidFill>
                <a:latin typeface="Gill Sans MT" panose="020B0502020104020203" pitchFamily="34" charset="0"/>
                <a:ea typeface="Calibri" panose="020F0502020204030204" pitchFamily="34" charset="0"/>
                <a:cs typeface="Times New Roman" panose="02020603050405020304" pitchFamily="18" charset="0"/>
              </a:rPr>
              <a:t>Follows written procedures</a:t>
            </a:r>
          </a:p>
          <a:p>
            <a:pPr marL="342900" indent="-342900">
              <a:buAutoNum type="arabicPeriod"/>
            </a:pPr>
            <a:endParaRPr lang="en-GB" sz="2400" b="1" dirty="0">
              <a:solidFill>
                <a:srgbClr val="FFFF00"/>
              </a:solidFill>
              <a:latin typeface="Gill Sans MT" panose="020B0502020104020203" pitchFamily="34" charset="0"/>
              <a:ea typeface="Calibri" panose="020F0502020204030204" pitchFamily="34" charset="0"/>
              <a:cs typeface="Times New Roman" panose="02020603050405020304" pitchFamily="18" charset="0"/>
            </a:endParaRPr>
          </a:p>
          <a:p>
            <a:pPr marL="342900" indent="-342900">
              <a:buAutoNum type="arabicPeriod"/>
            </a:pPr>
            <a:r>
              <a:rPr lang="en-GB" sz="2400" b="1" dirty="0">
                <a:solidFill>
                  <a:srgbClr val="FFFF00"/>
                </a:solidFill>
                <a:latin typeface="Gill Sans MT" panose="020B0502020104020203" pitchFamily="34" charset="0"/>
                <a:ea typeface="Calibri" panose="020F0502020204030204" pitchFamily="34" charset="0"/>
                <a:cs typeface="Times New Roman" panose="02020603050405020304" pitchFamily="18" charset="0"/>
              </a:rPr>
              <a:t>Applies investigative approaches and methods when using instruments and equipment</a:t>
            </a:r>
          </a:p>
          <a:p>
            <a:pPr marL="342900" indent="-342900">
              <a:buAutoNum type="arabicPeriod"/>
            </a:pPr>
            <a:endParaRPr lang="en-GB" sz="2400" b="1" dirty="0">
              <a:solidFill>
                <a:srgbClr val="FFFF00"/>
              </a:solidFill>
              <a:latin typeface="Gill Sans MT" panose="020B0502020104020203" pitchFamily="34" charset="0"/>
              <a:ea typeface="Calibri" panose="020F0502020204030204" pitchFamily="34" charset="0"/>
              <a:cs typeface="Times New Roman" panose="02020603050405020304" pitchFamily="18" charset="0"/>
            </a:endParaRPr>
          </a:p>
          <a:p>
            <a:pPr marL="342900" indent="-342900">
              <a:buAutoNum type="arabicPeriod"/>
            </a:pPr>
            <a:r>
              <a:rPr lang="en-GB" sz="2400" b="1" dirty="0">
                <a:solidFill>
                  <a:srgbClr val="FFFF00"/>
                </a:solidFill>
                <a:latin typeface="Gill Sans MT" panose="020B0502020104020203" pitchFamily="34" charset="0"/>
                <a:ea typeface="Calibri" panose="020F0502020204030204" pitchFamily="34" charset="0"/>
                <a:cs typeface="Times New Roman" panose="02020603050405020304" pitchFamily="18" charset="0"/>
              </a:rPr>
              <a:t>Safely uses a range of practical equipment and materials</a:t>
            </a:r>
          </a:p>
          <a:p>
            <a:pPr marL="342900" indent="-342900">
              <a:buAutoNum type="arabicPeriod"/>
            </a:pPr>
            <a:endParaRPr lang="en-GB" sz="2400" b="1" dirty="0">
              <a:solidFill>
                <a:srgbClr val="FFFF00"/>
              </a:solidFill>
              <a:latin typeface="Gill Sans MT" panose="020B0502020104020203" pitchFamily="34" charset="0"/>
              <a:ea typeface="Calibri" panose="020F0502020204030204" pitchFamily="34" charset="0"/>
              <a:cs typeface="Times New Roman" panose="02020603050405020304" pitchFamily="18" charset="0"/>
            </a:endParaRPr>
          </a:p>
          <a:p>
            <a:pPr marL="342900" indent="-342900">
              <a:buAutoNum type="arabicPeriod"/>
            </a:pPr>
            <a:r>
              <a:rPr lang="en-GB" sz="2400" b="1" dirty="0">
                <a:solidFill>
                  <a:srgbClr val="FFFF00"/>
                </a:solidFill>
                <a:latin typeface="Gill Sans MT" panose="020B0502020104020203" pitchFamily="34" charset="0"/>
                <a:ea typeface="Calibri" panose="020F0502020204030204" pitchFamily="34" charset="0"/>
                <a:cs typeface="Times New Roman" panose="02020603050405020304" pitchFamily="18" charset="0"/>
              </a:rPr>
              <a:t>Makes and records observations</a:t>
            </a:r>
          </a:p>
          <a:p>
            <a:pPr marL="342900" indent="-342900">
              <a:buAutoNum type="arabicPeriod"/>
            </a:pPr>
            <a:endParaRPr lang="en-GB" sz="2400" b="1" dirty="0">
              <a:solidFill>
                <a:srgbClr val="FFFF00"/>
              </a:solidFill>
              <a:latin typeface="Gill Sans MT" panose="020B0502020104020203" pitchFamily="34" charset="0"/>
              <a:ea typeface="Calibri" panose="020F0502020204030204" pitchFamily="34" charset="0"/>
              <a:cs typeface="Times New Roman" panose="02020603050405020304" pitchFamily="18" charset="0"/>
            </a:endParaRPr>
          </a:p>
          <a:p>
            <a:pPr marL="342900" indent="-342900">
              <a:buAutoNum type="arabicPeriod"/>
            </a:pPr>
            <a:r>
              <a:rPr lang="en-GB" sz="2400" b="1" dirty="0">
                <a:solidFill>
                  <a:srgbClr val="FFFF00"/>
                </a:solidFill>
                <a:latin typeface="Gill Sans MT" panose="020B0502020104020203" pitchFamily="34" charset="0"/>
                <a:ea typeface="Calibri" panose="020F0502020204030204" pitchFamily="34" charset="0"/>
                <a:cs typeface="Times New Roman" panose="02020603050405020304" pitchFamily="18" charset="0"/>
              </a:rPr>
              <a:t>Researches, references and reports</a:t>
            </a:r>
          </a:p>
          <a:p>
            <a:r>
              <a:rPr lang="en-GB" b="1" dirty="0">
                <a:solidFill>
                  <a:srgbClr val="FFFF00"/>
                </a:solidFill>
                <a:latin typeface="Gill Sans MT" panose="020B0502020104020203" pitchFamily="34" charset="0"/>
                <a:ea typeface="Calibri" panose="020F0502020204030204" pitchFamily="34" charset="0"/>
                <a:cs typeface="Times New Roman" panose="02020603050405020304" pitchFamily="18" charset="0"/>
              </a:rPr>
              <a:t> </a:t>
            </a:r>
            <a:endParaRPr lang="en-GB" dirty="0"/>
          </a:p>
        </p:txBody>
      </p:sp>
    </p:spTree>
    <p:extLst>
      <p:ext uri="{BB962C8B-B14F-4D97-AF65-F5344CB8AC3E}">
        <p14:creationId xmlns:p14="http://schemas.microsoft.com/office/powerpoint/2010/main" val="33650177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3399FF"/>
        </a:solid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07504" y="18721"/>
            <a:ext cx="8993088" cy="745983"/>
          </a:xfrm>
        </p:spPr>
        <p:txBody>
          <a:bodyPr>
            <a:normAutofit/>
          </a:bodyPr>
          <a:lstStyle/>
          <a:p>
            <a:r>
              <a:rPr lang="en-GB" sz="3600" b="1" dirty="0">
                <a:solidFill>
                  <a:srgbClr val="FFFFFF"/>
                </a:solidFill>
              </a:rPr>
              <a:t>Chemistry at King Edward’s School</a:t>
            </a:r>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7322"/>
            <a:ext cx="827584" cy="797533"/>
          </a:xfrm>
          <a:prstGeom prst="rect">
            <a:avLst/>
          </a:prstGeom>
        </p:spPr>
      </p:pic>
      <p:pic>
        <p:nvPicPr>
          <p:cNvPr id="3074" name="Picture 2"/>
          <p:cNvPicPr>
            <a:picLocks noChangeAspect="1" noChangeArrowheads="1"/>
          </p:cNvPicPr>
          <p:nvPr/>
        </p:nvPicPr>
        <p:blipFill rotWithShape="1">
          <a:blip r:embed="rId4">
            <a:extLst>
              <a:ext uri="{28A0092B-C50C-407E-A947-70E740481C1C}">
                <a14:useLocalDpi xmlns:a14="http://schemas.microsoft.com/office/drawing/2010/main" val="0"/>
              </a:ext>
            </a:extLst>
          </a:blip>
          <a:srcRect l="22372" t="7793" r="17035" b="4815"/>
          <a:stretch/>
        </p:blipFill>
        <p:spPr bwMode="auto">
          <a:xfrm>
            <a:off x="89248" y="908719"/>
            <a:ext cx="5058816" cy="58370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Rectangle 1"/>
          <p:cNvSpPr/>
          <p:nvPr/>
        </p:nvSpPr>
        <p:spPr>
          <a:xfrm>
            <a:off x="5148064" y="980728"/>
            <a:ext cx="3744416" cy="4247317"/>
          </a:xfrm>
          <a:prstGeom prst="rect">
            <a:avLst/>
          </a:prstGeom>
        </p:spPr>
        <p:txBody>
          <a:bodyPr wrap="square">
            <a:spAutoFit/>
          </a:bodyPr>
          <a:lstStyle/>
          <a:p>
            <a:r>
              <a:rPr lang="en-GB" b="1" dirty="0">
                <a:solidFill>
                  <a:srgbClr val="FFFFFF"/>
                </a:solidFill>
              </a:rPr>
              <a:t>Plenty of the work in your first year of A level study will be familiar to you…</a:t>
            </a:r>
          </a:p>
          <a:p>
            <a:endParaRPr lang="en-GB" b="1" dirty="0">
              <a:solidFill>
                <a:srgbClr val="FFFFFF"/>
              </a:solidFill>
            </a:endParaRPr>
          </a:p>
          <a:p>
            <a:r>
              <a:rPr lang="en-GB" b="1" dirty="0">
                <a:solidFill>
                  <a:srgbClr val="FFFFFF"/>
                </a:solidFill>
              </a:rPr>
              <a:t>Bonding, Moles, Organic, Rates, Chemistry of Group II and VII </a:t>
            </a:r>
            <a:r>
              <a:rPr lang="en-GB" b="1" dirty="0" err="1">
                <a:solidFill>
                  <a:srgbClr val="FFFFFF"/>
                </a:solidFill>
              </a:rPr>
              <a:t>etc</a:t>
            </a:r>
            <a:r>
              <a:rPr lang="en-GB" b="1" dirty="0">
                <a:solidFill>
                  <a:srgbClr val="FFFFFF"/>
                </a:solidFill>
              </a:rPr>
              <a:t>…</a:t>
            </a:r>
          </a:p>
          <a:p>
            <a:endParaRPr lang="en-GB" b="1" dirty="0">
              <a:solidFill>
                <a:srgbClr val="FFFFFF"/>
              </a:solidFill>
            </a:endParaRPr>
          </a:p>
          <a:p>
            <a:r>
              <a:rPr lang="en-GB" b="1" dirty="0">
                <a:solidFill>
                  <a:srgbClr val="FFFFFF"/>
                </a:solidFill>
              </a:rPr>
              <a:t>The format of the question changes a little, but the theory is the same. You get less structure in the question, instead of a question being broken down into segments it is more common to find the question taking the form of “… tell us everything you know about…”</a:t>
            </a:r>
            <a:endParaRPr lang="en-GB" dirty="0"/>
          </a:p>
        </p:txBody>
      </p:sp>
    </p:spTree>
    <p:extLst>
      <p:ext uri="{BB962C8B-B14F-4D97-AF65-F5344CB8AC3E}">
        <p14:creationId xmlns:p14="http://schemas.microsoft.com/office/powerpoint/2010/main" val="24893779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3399FF"/>
        </a:solid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07504" y="18721"/>
            <a:ext cx="8993088" cy="745983"/>
          </a:xfrm>
        </p:spPr>
        <p:txBody>
          <a:bodyPr>
            <a:normAutofit/>
          </a:bodyPr>
          <a:lstStyle/>
          <a:p>
            <a:r>
              <a:rPr lang="en-GB" sz="3600" b="1" dirty="0">
                <a:solidFill>
                  <a:srgbClr val="FFFFFF"/>
                </a:solidFill>
              </a:rPr>
              <a:t>Chemistry at King Edward’s School</a:t>
            </a:r>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7322"/>
            <a:ext cx="827584" cy="797533"/>
          </a:xfrm>
          <a:prstGeom prst="rect">
            <a:avLst/>
          </a:prstGeom>
        </p:spPr>
      </p:pic>
      <p:pic>
        <p:nvPicPr>
          <p:cNvPr id="4098" name="Picture 2"/>
          <p:cNvPicPr>
            <a:picLocks noChangeAspect="1" noChangeArrowheads="1"/>
          </p:cNvPicPr>
          <p:nvPr/>
        </p:nvPicPr>
        <p:blipFill rotWithShape="1">
          <a:blip r:embed="rId3">
            <a:extLst>
              <a:ext uri="{28A0092B-C50C-407E-A947-70E740481C1C}">
                <a14:useLocalDpi xmlns:a14="http://schemas.microsoft.com/office/drawing/2010/main" val="0"/>
              </a:ext>
            </a:extLst>
          </a:blip>
          <a:srcRect l="20556" t="8176" r="16841" b="4227"/>
          <a:stretch/>
        </p:blipFill>
        <p:spPr bwMode="auto">
          <a:xfrm>
            <a:off x="73832" y="908720"/>
            <a:ext cx="4824536" cy="5400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Rectangle 1"/>
          <p:cNvSpPr/>
          <p:nvPr/>
        </p:nvSpPr>
        <p:spPr>
          <a:xfrm>
            <a:off x="5004048" y="1052736"/>
            <a:ext cx="3779912" cy="1292662"/>
          </a:xfrm>
          <a:prstGeom prst="rect">
            <a:avLst/>
          </a:prstGeom>
        </p:spPr>
        <p:txBody>
          <a:bodyPr wrap="square">
            <a:spAutoFit/>
          </a:bodyPr>
          <a:lstStyle/>
          <a:p>
            <a:r>
              <a:rPr lang="en-GB" sz="2000" b="1" dirty="0">
                <a:solidFill>
                  <a:srgbClr val="FFFFFF"/>
                </a:solidFill>
              </a:rPr>
              <a:t>This question is pretty much says “… tell us everything you know about covalent structures…”</a:t>
            </a:r>
            <a:endParaRPr lang="en-GB" sz="2000" dirty="0"/>
          </a:p>
          <a:p>
            <a:endParaRPr lang="en-GB" dirty="0"/>
          </a:p>
        </p:txBody>
      </p:sp>
    </p:spTree>
    <p:extLst>
      <p:ext uri="{BB962C8B-B14F-4D97-AF65-F5344CB8AC3E}">
        <p14:creationId xmlns:p14="http://schemas.microsoft.com/office/powerpoint/2010/main" val="39976236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3399FF"/>
        </a:solid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07504" y="18721"/>
            <a:ext cx="8993088" cy="745983"/>
          </a:xfrm>
        </p:spPr>
        <p:txBody>
          <a:bodyPr>
            <a:normAutofit/>
          </a:bodyPr>
          <a:lstStyle/>
          <a:p>
            <a:r>
              <a:rPr lang="en-GB" sz="3600" b="1" dirty="0">
                <a:solidFill>
                  <a:srgbClr val="FFFFFF"/>
                </a:solidFill>
              </a:rPr>
              <a:t>Chemistry at King Edward’s School</a:t>
            </a:r>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7322"/>
            <a:ext cx="827584" cy="797533"/>
          </a:xfrm>
          <a:prstGeom prst="rect">
            <a:avLst/>
          </a:prstGeom>
        </p:spPr>
      </p:pic>
      <p:sp>
        <p:nvSpPr>
          <p:cNvPr id="2" name="Rectangle 1"/>
          <p:cNvSpPr/>
          <p:nvPr/>
        </p:nvSpPr>
        <p:spPr>
          <a:xfrm>
            <a:off x="539552" y="908720"/>
            <a:ext cx="8424936" cy="1631216"/>
          </a:xfrm>
          <a:prstGeom prst="rect">
            <a:avLst/>
          </a:prstGeom>
        </p:spPr>
        <p:txBody>
          <a:bodyPr wrap="square">
            <a:spAutoFit/>
          </a:bodyPr>
          <a:lstStyle/>
          <a:p>
            <a:pPr lvl="0"/>
            <a:r>
              <a:rPr lang="en-GB" sz="2000" b="1" dirty="0">
                <a:solidFill>
                  <a:srgbClr val="FFFFFF"/>
                </a:solidFill>
              </a:rPr>
              <a:t>Plenty of changes to… significant differences in terms of:</a:t>
            </a:r>
          </a:p>
          <a:p>
            <a:pPr lvl="0"/>
            <a:endParaRPr lang="en-GB" sz="2000" b="1" dirty="0">
              <a:solidFill>
                <a:srgbClr val="FFFFFF"/>
              </a:solidFill>
            </a:endParaRPr>
          </a:p>
          <a:p>
            <a:pPr marL="285750" lvl="0" indent="-285750">
              <a:buFont typeface="Arial" panose="020B0604020202020204" pitchFamily="34" charset="0"/>
              <a:buChar char="•"/>
            </a:pPr>
            <a:r>
              <a:rPr lang="en-GB" sz="2000" b="1" dirty="0">
                <a:solidFill>
                  <a:srgbClr val="FFFFFF"/>
                </a:solidFill>
              </a:rPr>
              <a:t>VOLUME – there is a lot more content – you will need to be very good at learning facts!</a:t>
            </a:r>
          </a:p>
          <a:p>
            <a:pPr marL="285750" lvl="0" indent="-285750">
              <a:buFont typeface="Arial" panose="020B0604020202020204" pitchFamily="34" charset="0"/>
              <a:buChar char="•"/>
            </a:pPr>
            <a:endParaRPr lang="en-GB" sz="2000" b="1" dirty="0">
              <a:solidFill>
                <a:srgbClr val="FFFFFF"/>
              </a:solidFill>
            </a:endParaRPr>
          </a:p>
        </p:txBody>
      </p:sp>
    </p:spTree>
    <p:extLst>
      <p:ext uri="{BB962C8B-B14F-4D97-AF65-F5344CB8AC3E}">
        <p14:creationId xmlns:p14="http://schemas.microsoft.com/office/powerpoint/2010/main" val="40405946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3399FF"/>
        </a:solid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07504" y="18721"/>
            <a:ext cx="8993088" cy="745983"/>
          </a:xfrm>
        </p:spPr>
        <p:txBody>
          <a:bodyPr>
            <a:normAutofit/>
          </a:bodyPr>
          <a:lstStyle/>
          <a:p>
            <a:r>
              <a:rPr lang="en-GB" sz="3600" b="1" dirty="0">
                <a:solidFill>
                  <a:srgbClr val="FFFFFF"/>
                </a:solidFill>
              </a:rPr>
              <a:t>Chemistry at King Edward’s School</a:t>
            </a:r>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7322"/>
            <a:ext cx="827584" cy="797533"/>
          </a:xfrm>
          <a:prstGeom prst="rect">
            <a:avLst/>
          </a:prstGeom>
        </p:spPr>
      </p:pic>
      <p:sp>
        <p:nvSpPr>
          <p:cNvPr id="2" name="Rectangle 1"/>
          <p:cNvSpPr/>
          <p:nvPr/>
        </p:nvSpPr>
        <p:spPr>
          <a:xfrm>
            <a:off x="539552" y="908720"/>
            <a:ext cx="8424936" cy="2246769"/>
          </a:xfrm>
          <a:prstGeom prst="rect">
            <a:avLst/>
          </a:prstGeom>
        </p:spPr>
        <p:txBody>
          <a:bodyPr wrap="square">
            <a:spAutoFit/>
          </a:bodyPr>
          <a:lstStyle/>
          <a:p>
            <a:pPr lvl="0"/>
            <a:r>
              <a:rPr lang="en-GB" sz="2000" b="1" dirty="0">
                <a:solidFill>
                  <a:srgbClr val="FFFFFF"/>
                </a:solidFill>
              </a:rPr>
              <a:t>Plenty of changes to… significant differences in terms of:</a:t>
            </a:r>
          </a:p>
          <a:p>
            <a:pPr lvl="0"/>
            <a:endParaRPr lang="en-GB" sz="2000" b="1" dirty="0">
              <a:solidFill>
                <a:srgbClr val="FFFFFF"/>
              </a:solidFill>
            </a:endParaRPr>
          </a:p>
          <a:p>
            <a:pPr marL="285750" lvl="0" indent="-285750">
              <a:buFont typeface="Arial" panose="020B0604020202020204" pitchFamily="34" charset="0"/>
              <a:buChar char="•"/>
            </a:pPr>
            <a:r>
              <a:rPr lang="en-GB" sz="2000" b="1" dirty="0">
                <a:solidFill>
                  <a:schemeClr val="bg1">
                    <a:lumMod val="75000"/>
                  </a:schemeClr>
                </a:solidFill>
              </a:rPr>
              <a:t>VOLUME – there is a lot more content – you will need to be very good at learning facts!</a:t>
            </a:r>
          </a:p>
          <a:p>
            <a:pPr marL="285750" lvl="0" indent="-285750">
              <a:buFont typeface="Arial" panose="020B0604020202020204" pitchFamily="34" charset="0"/>
              <a:buChar char="•"/>
            </a:pPr>
            <a:endParaRPr lang="en-GB" sz="2000" b="1" dirty="0">
              <a:solidFill>
                <a:srgbClr val="FFFFFF"/>
              </a:solidFill>
            </a:endParaRPr>
          </a:p>
          <a:p>
            <a:pPr marL="285750" lvl="0" indent="-285750">
              <a:buFont typeface="Arial" panose="020B0604020202020204" pitchFamily="34" charset="0"/>
              <a:buChar char="•"/>
            </a:pPr>
            <a:r>
              <a:rPr lang="en-GB" sz="2000" b="1" dirty="0">
                <a:solidFill>
                  <a:srgbClr val="FFFFFF"/>
                </a:solidFill>
              </a:rPr>
              <a:t>MATHS – more mathematical content – you will need to be very numerate!</a:t>
            </a:r>
          </a:p>
          <a:p>
            <a:pPr marL="285750" lvl="0" indent="-285750">
              <a:buFont typeface="Arial" panose="020B0604020202020204" pitchFamily="34" charset="0"/>
              <a:buChar char="•"/>
            </a:pPr>
            <a:endParaRPr lang="en-GB" sz="2000" b="1" dirty="0">
              <a:solidFill>
                <a:srgbClr val="FFFFFF"/>
              </a:solidFill>
            </a:endParaRPr>
          </a:p>
        </p:txBody>
      </p:sp>
    </p:spTree>
    <p:extLst>
      <p:ext uri="{BB962C8B-B14F-4D97-AF65-F5344CB8AC3E}">
        <p14:creationId xmlns:p14="http://schemas.microsoft.com/office/powerpoint/2010/main" val="41641089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3399FF"/>
        </a:solid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07504" y="18721"/>
            <a:ext cx="8993088" cy="745983"/>
          </a:xfrm>
        </p:spPr>
        <p:txBody>
          <a:bodyPr>
            <a:normAutofit/>
          </a:bodyPr>
          <a:lstStyle/>
          <a:p>
            <a:r>
              <a:rPr lang="en-GB" sz="3600" b="1" dirty="0">
                <a:solidFill>
                  <a:srgbClr val="FFFFFF"/>
                </a:solidFill>
              </a:rPr>
              <a:t>Chemistry at King Edward’s School</a:t>
            </a:r>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7322"/>
            <a:ext cx="827584" cy="797533"/>
          </a:xfrm>
          <a:prstGeom prst="rect">
            <a:avLst/>
          </a:prstGeom>
        </p:spPr>
      </p:pic>
      <p:sp>
        <p:nvSpPr>
          <p:cNvPr id="2" name="Rectangle 1"/>
          <p:cNvSpPr/>
          <p:nvPr/>
        </p:nvSpPr>
        <p:spPr>
          <a:xfrm>
            <a:off x="539552" y="908720"/>
            <a:ext cx="8424936" cy="3170099"/>
          </a:xfrm>
          <a:prstGeom prst="rect">
            <a:avLst/>
          </a:prstGeom>
        </p:spPr>
        <p:txBody>
          <a:bodyPr wrap="square">
            <a:spAutoFit/>
          </a:bodyPr>
          <a:lstStyle/>
          <a:p>
            <a:pPr lvl="0"/>
            <a:r>
              <a:rPr lang="en-GB" sz="2000" b="1" dirty="0">
                <a:solidFill>
                  <a:srgbClr val="FFFFFF"/>
                </a:solidFill>
              </a:rPr>
              <a:t>Plenty of changes to… significant differences in terms of:</a:t>
            </a:r>
          </a:p>
          <a:p>
            <a:pPr lvl="0"/>
            <a:endParaRPr lang="en-GB" sz="2000" b="1" dirty="0">
              <a:solidFill>
                <a:srgbClr val="FFFFFF"/>
              </a:solidFill>
            </a:endParaRPr>
          </a:p>
          <a:p>
            <a:pPr marL="285750" lvl="0" indent="-285750">
              <a:buFont typeface="Arial" panose="020B0604020202020204" pitchFamily="34" charset="0"/>
              <a:buChar char="•"/>
            </a:pPr>
            <a:r>
              <a:rPr lang="en-GB" sz="2000" b="1" dirty="0">
                <a:solidFill>
                  <a:schemeClr val="bg1">
                    <a:lumMod val="75000"/>
                  </a:schemeClr>
                </a:solidFill>
              </a:rPr>
              <a:t>VOLUME – there is a lot more content – you will need to be very good at learning facts!</a:t>
            </a:r>
          </a:p>
          <a:p>
            <a:pPr marL="285750" lvl="0" indent="-285750">
              <a:buFont typeface="Arial" panose="020B0604020202020204" pitchFamily="34" charset="0"/>
              <a:buChar char="•"/>
            </a:pPr>
            <a:endParaRPr lang="en-GB" sz="2000" b="1" dirty="0">
              <a:solidFill>
                <a:schemeClr val="bg1">
                  <a:lumMod val="75000"/>
                </a:schemeClr>
              </a:solidFill>
            </a:endParaRPr>
          </a:p>
          <a:p>
            <a:pPr marL="285750" lvl="0" indent="-285750">
              <a:buFont typeface="Arial" panose="020B0604020202020204" pitchFamily="34" charset="0"/>
              <a:buChar char="•"/>
            </a:pPr>
            <a:r>
              <a:rPr lang="en-GB" sz="2000" b="1" dirty="0">
                <a:solidFill>
                  <a:schemeClr val="bg1">
                    <a:lumMod val="75000"/>
                  </a:schemeClr>
                </a:solidFill>
              </a:rPr>
              <a:t>MATHS – more mathematical content – you will need to be very numerate!</a:t>
            </a:r>
          </a:p>
          <a:p>
            <a:pPr marL="285750" lvl="0" indent="-285750">
              <a:buFont typeface="Arial" panose="020B0604020202020204" pitchFamily="34" charset="0"/>
              <a:buChar char="•"/>
            </a:pPr>
            <a:endParaRPr lang="en-GB" sz="2000" b="1" dirty="0">
              <a:solidFill>
                <a:srgbClr val="FFFFFF"/>
              </a:solidFill>
            </a:endParaRPr>
          </a:p>
          <a:p>
            <a:pPr marL="285750" lvl="0" indent="-285750">
              <a:buFont typeface="Arial" panose="020B0604020202020204" pitchFamily="34" charset="0"/>
              <a:buChar char="•"/>
            </a:pPr>
            <a:r>
              <a:rPr lang="en-GB" sz="2000" b="1" dirty="0">
                <a:solidFill>
                  <a:srgbClr val="FFFFFF"/>
                </a:solidFill>
              </a:rPr>
              <a:t>PROBLEM SOLVING – much of the work involves applying knowledge to unfamiliar problems – you must be able to think on your feet!</a:t>
            </a:r>
          </a:p>
          <a:p>
            <a:pPr lvl="0"/>
            <a:endParaRPr lang="en-GB" sz="2000" b="1" dirty="0">
              <a:solidFill>
                <a:srgbClr val="FFFFFF"/>
              </a:solidFill>
            </a:endParaRPr>
          </a:p>
        </p:txBody>
      </p:sp>
    </p:spTree>
    <p:extLst>
      <p:ext uri="{BB962C8B-B14F-4D97-AF65-F5344CB8AC3E}">
        <p14:creationId xmlns:p14="http://schemas.microsoft.com/office/powerpoint/2010/main" val="95022875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3399FF"/>
        </a:solid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07504" y="18721"/>
            <a:ext cx="8993088" cy="745983"/>
          </a:xfrm>
        </p:spPr>
        <p:txBody>
          <a:bodyPr>
            <a:normAutofit/>
          </a:bodyPr>
          <a:lstStyle/>
          <a:p>
            <a:r>
              <a:rPr lang="en-GB" sz="3600" b="1" dirty="0">
                <a:solidFill>
                  <a:srgbClr val="FFFFFF"/>
                </a:solidFill>
              </a:rPr>
              <a:t>Chemistry at King Edward’s School</a:t>
            </a:r>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7322"/>
            <a:ext cx="827584" cy="797533"/>
          </a:xfrm>
          <a:prstGeom prst="rect">
            <a:avLst/>
          </a:prstGeom>
        </p:spPr>
      </p:pic>
      <p:sp>
        <p:nvSpPr>
          <p:cNvPr id="2" name="Rectangle 1"/>
          <p:cNvSpPr/>
          <p:nvPr/>
        </p:nvSpPr>
        <p:spPr>
          <a:xfrm>
            <a:off x="539552" y="908720"/>
            <a:ext cx="8424936" cy="4093428"/>
          </a:xfrm>
          <a:prstGeom prst="rect">
            <a:avLst/>
          </a:prstGeom>
        </p:spPr>
        <p:txBody>
          <a:bodyPr wrap="square">
            <a:spAutoFit/>
          </a:bodyPr>
          <a:lstStyle/>
          <a:p>
            <a:pPr lvl="0"/>
            <a:r>
              <a:rPr lang="en-GB" sz="2000" b="1" dirty="0">
                <a:solidFill>
                  <a:srgbClr val="FFFFFF"/>
                </a:solidFill>
              </a:rPr>
              <a:t>Plenty of changes to… significant differences in terms of:</a:t>
            </a:r>
          </a:p>
          <a:p>
            <a:pPr lvl="0"/>
            <a:endParaRPr lang="en-GB" sz="2000" b="1" dirty="0">
              <a:solidFill>
                <a:srgbClr val="FFFFFF"/>
              </a:solidFill>
            </a:endParaRPr>
          </a:p>
          <a:p>
            <a:pPr marL="285750" lvl="0" indent="-285750">
              <a:buFont typeface="Arial" panose="020B0604020202020204" pitchFamily="34" charset="0"/>
              <a:buChar char="•"/>
            </a:pPr>
            <a:r>
              <a:rPr lang="en-GB" sz="2000" b="1" dirty="0">
                <a:solidFill>
                  <a:schemeClr val="bg1">
                    <a:lumMod val="75000"/>
                  </a:schemeClr>
                </a:solidFill>
              </a:rPr>
              <a:t>VOLUME – there is a lot more content – you will need to be very good at learning facts!</a:t>
            </a:r>
          </a:p>
          <a:p>
            <a:pPr marL="285750" lvl="0" indent="-285750">
              <a:buFont typeface="Arial" panose="020B0604020202020204" pitchFamily="34" charset="0"/>
              <a:buChar char="•"/>
            </a:pPr>
            <a:endParaRPr lang="en-GB" sz="2000" b="1" dirty="0">
              <a:solidFill>
                <a:schemeClr val="bg1">
                  <a:lumMod val="75000"/>
                </a:schemeClr>
              </a:solidFill>
            </a:endParaRPr>
          </a:p>
          <a:p>
            <a:pPr marL="285750" lvl="0" indent="-285750">
              <a:buFont typeface="Arial" panose="020B0604020202020204" pitchFamily="34" charset="0"/>
              <a:buChar char="•"/>
            </a:pPr>
            <a:r>
              <a:rPr lang="en-GB" sz="2000" b="1" dirty="0">
                <a:solidFill>
                  <a:schemeClr val="bg1">
                    <a:lumMod val="75000"/>
                  </a:schemeClr>
                </a:solidFill>
              </a:rPr>
              <a:t>MATHS – more mathematical content – you will need to be very numerate!</a:t>
            </a:r>
          </a:p>
          <a:p>
            <a:pPr marL="285750" lvl="0" indent="-285750">
              <a:buFont typeface="Arial" panose="020B0604020202020204" pitchFamily="34" charset="0"/>
              <a:buChar char="•"/>
            </a:pPr>
            <a:endParaRPr lang="en-GB" sz="2000" b="1" dirty="0">
              <a:solidFill>
                <a:schemeClr val="bg1">
                  <a:lumMod val="75000"/>
                </a:schemeClr>
              </a:solidFill>
            </a:endParaRPr>
          </a:p>
          <a:p>
            <a:pPr marL="285750" lvl="0" indent="-285750">
              <a:buFont typeface="Arial" panose="020B0604020202020204" pitchFamily="34" charset="0"/>
              <a:buChar char="•"/>
            </a:pPr>
            <a:r>
              <a:rPr lang="en-GB" sz="2000" b="1" dirty="0">
                <a:solidFill>
                  <a:schemeClr val="bg1">
                    <a:lumMod val="75000"/>
                  </a:schemeClr>
                </a:solidFill>
              </a:rPr>
              <a:t>PROBLEM SOLVING – much of the work involves applying knowledge to unfamiliar problems – you must be able to think on your feet!</a:t>
            </a:r>
          </a:p>
          <a:p>
            <a:pPr lvl="0"/>
            <a:endParaRPr lang="en-GB" sz="2000" b="1" dirty="0">
              <a:solidFill>
                <a:srgbClr val="FFFFFF"/>
              </a:solidFill>
            </a:endParaRPr>
          </a:p>
          <a:p>
            <a:pPr marL="342900" lvl="0" indent="-342900">
              <a:buFont typeface="Arial" panose="020B0604020202020204" pitchFamily="34" charset="0"/>
              <a:buChar char="•"/>
            </a:pPr>
            <a:r>
              <a:rPr lang="en-GB" sz="2000" b="1" dirty="0">
                <a:solidFill>
                  <a:srgbClr val="FFFFFF"/>
                </a:solidFill>
              </a:rPr>
              <a:t>OPEN TO NEW IDEAS – you can’t rely on the concepts and explanations introduced at GCSE to get you through – we’ve been lying to you!</a:t>
            </a:r>
          </a:p>
          <a:p>
            <a:pPr marL="342900" lvl="0" indent="-342900">
              <a:buFont typeface="Arial" panose="020B0604020202020204" pitchFamily="34" charset="0"/>
              <a:buChar char="•"/>
            </a:pPr>
            <a:endParaRPr lang="en-GB" sz="2000" b="1" dirty="0">
              <a:solidFill>
                <a:srgbClr val="FFFFFF"/>
              </a:solidFill>
            </a:endParaRPr>
          </a:p>
        </p:txBody>
      </p:sp>
    </p:spTree>
    <p:extLst>
      <p:ext uri="{BB962C8B-B14F-4D97-AF65-F5344CB8AC3E}">
        <p14:creationId xmlns:p14="http://schemas.microsoft.com/office/powerpoint/2010/main" val="227276046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4759FC574740724B894FF58866ADCC73" ma:contentTypeVersion="28" ma:contentTypeDescription="Create a new document." ma:contentTypeScope="" ma:versionID="d85b5a5365b0fa97b75d75d14e3e4f92">
  <xsd:schema xmlns:xsd="http://www.w3.org/2001/XMLSchema" xmlns:xs="http://www.w3.org/2001/XMLSchema" xmlns:p="http://schemas.microsoft.com/office/2006/metadata/properties" xmlns:ns3="24a8d5bb-6c6b-4abe-845e-f2866c9058d8" xmlns:ns4="95e0d7d6-a4a8-4293-8fea-a5eda8198491" targetNamespace="http://schemas.microsoft.com/office/2006/metadata/properties" ma:root="true" ma:fieldsID="e08849200bd1fb9bdfb81ee4a6a0ad17" ns3:_="" ns4:_="">
    <xsd:import namespace="24a8d5bb-6c6b-4abe-845e-f2866c9058d8"/>
    <xsd:import namespace="95e0d7d6-a4a8-4293-8fea-a5eda8198491"/>
    <xsd:element name="properties">
      <xsd:complexType>
        <xsd:sequence>
          <xsd:element name="documentManagement">
            <xsd:complexType>
              <xsd:all>
                <xsd:element ref="ns3:NotebookType" minOccurs="0"/>
                <xsd:element ref="ns3:FolderType" minOccurs="0"/>
                <xsd:element ref="ns3:Owner" minOccurs="0"/>
                <xsd:element ref="ns3:DefaultSectionNames" minOccurs="0"/>
                <xsd:element ref="ns3:Templates" minOccurs="0"/>
                <xsd:element ref="ns3:CultureName" minOccurs="0"/>
                <xsd:element ref="ns3:AppVersion" minOccurs="0"/>
                <xsd:element ref="ns3:Teachers" minOccurs="0"/>
                <xsd:element ref="ns3:Students" minOccurs="0"/>
                <xsd:element ref="ns3:Student_Groups" minOccurs="0"/>
                <xsd:element ref="ns3:Invited_Teachers" minOccurs="0"/>
                <xsd:element ref="ns3:Invited_Students" minOccurs="0"/>
                <xsd:element ref="ns3:Self_Registration_Enabled" minOccurs="0"/>
                <xsd:element ref="ns3:Has_Teacher_Only_SectionGroup" minOccurs="0"/>
                <xsd:element ref="ns3:Is_Collaboration_Space_Locked" minOccurs="0"/>
                <xsd:element ref="ns4:SharedWithUsers" minOccurs="0"/>
                <xsd:element ref="ns4:SharedWithDetails" minOccurs="0"/>
                <xsd:element ref="ns4:SharingHintHash" minOccurs="0"/>
                <xsd:element ref="ns3:MediaServiceMetadata" minOccurs="0"/>
                <xsd:element ref="ns3:MediaServiceFastMetadata" minOccurs="0"/>
                <xsd:element ref="ns3:MediaServiceAutoTags" minOccurs="0"/>
                <xsd:element ref="ns3:MediaServiceOCR" minOccurs="0"/>
                <xsd:element ref="ns3:MediaServiceDateTaken" minOccurs="0"/>
                <xsd:element ref="ns3:MediaServiceLocation" minOccurs="0"/>
                <xsd:element ref="ns3:MediaServiceAutoKeyPoints" minOccurs="0"/>
                <xsd:element ref="ns3:MediaServiceKeyPoints" minOccurs="0"/>
                <xsd:element ref="ns3:MediaServiceGenerationTime" minOccurs="0"/>
                <xsd:element ref="ns3: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4a8d5bb-6c6b-4abe-845e-f2866c9058d8" elementFormDefault="qualified">
    <xsd:import namespace="http://schemas.microsoft.com/office/2006/documentManagement/types"/>
    <xsd:import namespace="http://schemas.microsoft.com/office/infopath/2007/PartnerControls"/>
    <xsd:element name="NotebookType" ma:index="8" nillable="true" ma:displayName="Notebook Type" ma:internalName="NotebookType">
      <xsd:simpleType>
        <xsd:restriction base="dms:Text"/>
      </xsd:simpleType>
    </xsd:element>
    <xsd:element name="FolderType" ma:index="9" nillable="true" ma:displayName="Folder Type" ma:internalName="FolderType">
      <xsd:simpleType>
        <xsd:restriction base="dms:Text"/>
      </xsd:simpleType>
    </xsd:element>
    <xsd:element name="Owner" ma:index="10" nillable="true" ma:displayName="Owner" ma:internalName="Owner">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DefaultSectionNames" ma:index="11" nillable="true" ma:displayName="Default Section Names" ma:internalName="DefaultSectionNames">
      <xsd:simpleType>
        <xsd:restriction base="dms:Note">
          <xsd:maxLength value="255"/>
        </xsd:restriction>
      </xsd:simpleType>
    </xsd:element>
    <xsd:element name="Templates" ma:index="12" nillable="true" ma:displayName="Templates" ma:internalName="Templates">
      <xsd:simpleType>
        <xsd:restriction base="dms:Note">
          <xsd:maxLength value="255"/>
        </xsd:restriction>
      </xsd:simpleType>
    </xsd:element>
    <xsd:element name="CultureName" ma:index="13" nillable="true" ma:displayName="Culture Name" ma:internalName="CultureName">
      <xsd:simpleType>
        <xsd:restriction base="dms:Text"/>
      </xsd:simpleType>
    </xsd:element>
    <xsd:element name="AppVersion" ma:index="14" nillable="true" ma:displayName="App Version" ma:internalName="AppVersion">
      <xsd:simpleType>
        <xsd:restriction base="dms:Text"/>
      </xsd:simpleType>
    </xsd:element>
    <xsd:element name="Teachers" ma:index="15" nillable="true" ma:displayName="Teachers" ma:internalName="Teachers">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tudents" ma:index="16" nillable="true" ma:displayName="Students" ma:internalName="Students">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tudent_Groups" ma:index="17" nillable="true" ma:displayName="Student Groups" ma:internalName="Student_Groups">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Invited_Teachers" ma:index="18" nillable="true" ma:displayName="Invited Teachers" ma:internalName="Invited_Teachers">
      <xsd:simpleType>
        <xsd:restriction base="dms:Note">
          <xsd:maxLength value="255"/>
        </xsd:restriction>
      </xsd:simpleType>
    </xsd:element>
    <xsd:element name="Invited_Students" ma:index="19" nillable="true" ma:displayName="Invited Students" ma:internalName="Invited_Students">
      <xsd:simpleType>
        <xsd:restriction base="dms:Note">
          <xsd:maxLength value="255"/>
        </xsd:restriction>
      </xsd:simpleType>
    </xsd:element>
    <xsd:element name="Self_Registration_Enabled" ma:index="20" nillable="true" ma:displayName="Self Registration Enabled" ma:internalName="Self_Registration_Enabled">
      <xsd:simpleType>
        <xsd:restriction base="dms:Boolean"/>
      </xsd:simpleType>
    </xsd:element>
    <xsd:element name="Has_Teacher_Only_SectionGroup" ma:index="21" nillable="true" ma:displayName="Has Teacher Only SectionGroup" ma:internalName="Has_Teacher_Only_SectionGroup">
      <xsd:simpleType>
        <xsd:restriction base="dms:Boolean"/>
      </xsd:simpleType>
    </xsd:element>
    <xsd:element name="Is_Collaboration_Space_Locked" ma:index="22" nillable="true" ma:displayName="Is Collaboration Space Locked" ma:internalName="Is_Collaboration_Space_Locked">
      <xsd:simpleType>
        <xsd:restriction base="dms:Boolean"/>
      </xsd:simpleType>
    </xsd:element>
    <xsd:element name="MediaServiceMetadata" ma:index="26" nillable="true" ma:displayName="MediaServiceMetadata" ma:hidden="true" ma:internalName="MediaServiceMetadata" ma:readOnly="true">
      <xsd:simpleType>
        <xsd:restriction base="dms:Note"/>
      </xsd:simpleType>
    </xsd:element>
    <xsd:element name="MediaServiceFastMetadata" ma:index="27" nillable="true" ma:displayName="MediaServiceFastMetadata" ma:hidden="true" ma:internalName="MediaServiceFastMetadata" ma:readOnly="true">
      <xsd:simpleType>
        <xsd:restriction base="dms:Note"/>
      </xsd:simpleType>
    </xsd:element>
    <xsd:element name="MediaServiceAutoTags" ma:index="28" nillable="true" ma:displayName="MediaServiceAutoTags" ma:internalName="MediaServiceAutoTags" ma:readOnly="true">
      <xsd:simpleType>
        <xsd:restriction base="dms:Text"/>
      </xsd:simpleType>
    </xsd:element>
    <xsd:element name="MediaServiceOCR" ma:index="29" nillable="true" ma:displayName="MediaServiceOCR" ma:internalName="MediaServiceOCR" ma:readOnly="true">
      <xsd:simpleType>
        <xsd:restriction base="dms:Note">
          <xsd:maxLength value="255"/>
        </xsd:restriction>
      </xsd:simpleType>
    </xsd:element>
    <xsd:element name="MediaServiceDateTaken" ma:index="30" nillable="true" ma:displayName="MediaServiceDateTaken" ma:hidden="true" ma:internalName="MediaServiceDateTaken" ma:readOnly="true">
      <xsd:simpleType>
        <xsd:restriction base="dms:Text"/>
      </xsd:simpleType>
    </xsd:element>
    <xsd:element name="MediaServiceLocation" ma:index="31" nillable="true" ma:displayName="MediaServiceLocation" ma:internalName="MediaServiceLocation" ma:readOnly="true">
      <xsd:simpleType>
        <xsd:restriction base="dms:Text"/>
      </xsd:simpleType>
    </xsd:element>
    <xsd:element name="MediaServiceAutoKeyPoints" ma:index="32" nillable="true" ma:displayName="MediaServiceAutoKeyPoints" ma:hidden="true" ma:internalName="MediaServiceAutoKeyPoints" ma:readOnly="true">
      <xsd:simpleType>
        <xsd:restriction base="dms:Note"/>
      </xsd:simpleType>
    </xsd:element>
    <xsd:element name="MediaServiceKeyPoints" ma:index="33" nillable="true" ma:displayName="KeyPoints" ma:internalName="MediaServiceKeyPoints" ma:readOnly="true">
      <xsd:simpleType>
        <xsd:restriction base="dms:Note">
          <xsd:maxLength value="255"/>
        </xsd:restriction>
      </xsd:simpleType>
    </xsd:element>
    <xsd:element name="MediaServiceGenerationTime" ma:index="34" nillable="true" ma:displayName="MediaServiceGenerationTime" ma:hidden="true" ma:internalName="MediaServiceGenerationTime" ma:readOnly="true">
      <xsd:simpleType>
        <xsd:restriction base="dms:Text"/>
      </xsd:simpleType>
    </xsd:element>
    <xsd:element name="MediaServiceEventHashCode" ma:index="35"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95e0d7d6-a4a8-4293-8fea-a5eda8198491" elementFormDefault="qualified">
    <xsd:import namespace="http://schemas.microsoft.com/office/2006/documentManagement/types"/>
    <xsd:import namespace="http://schemas.microsoft.com/office/infopath/2007/PartnerControls"/>
    <xsd:element name="SharedWithUsers" ma:index="23"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4" nillable="true" ma:displayName="Shared With Details" ma:description="" ma:internalName="SharedWithDetails" ma:readOnly="true">
      <xsd:simpleType>
        <xsd:restriction base="dms:Note">
          <xsd:maxLength value="255"/>
        </xsd:restriction>
      </xsd:simpleType>
    </xsd:element>
    <xsd:element name="SharingHintHash" ma:index="25" nillable="true" ma:displayName="Sharing Hint Hash" ma:description=""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FolderType xmlns="24a8d5bb-6c6b-4abe-845e-f2866c9058d8" xsi:nil="true"/>
    <AppVersion xmlns="24a8d5bb-6c6b-4abe-845e-f2866c9058d8" xsi:nil="true"/>
    <Student_Groups xmlns="24a8d5bb-6c6b-4abe-845e-f2866c9058d8">
      <UserInfo>
        <DisplayName/>
        <AccountId xsi:nil="true"/>
        <AccountType/>
      </UserInfo>
    </Student_Groups>
    <Templates xmlns="24a8d5bb-6c6b-4abe-845e-f2866c9058d8" xsi:nil="true"/>
    <Self_Registration_Enabled xmlns="24a8d5bb-6c6b-4abe-845e-f2866c9058d8" xsi:nil="true"/>
    <DefaultSectionNames xmlns="24a8d5bb-6c6b-4abe-845e-f2866c9058d8" xsi:nil="true"/>
    <Is_Collaboration_Space_Locked xmlns="24a8d5bb-6c6b-4abe-845e-f2866c9058d8" xsi:nil="true"/>
    <NotebookType xmlns="24a8d5bb-6c6b-4abe-845e-f2866c9058d8" xsi:nil="true"/>
    <Students xmlns="24a8d5bb-6c6b-4abe-845e-f2866c9058d8">
      <UserInfo>
        <DisplayName/>
        <AccountId xsi:nil="true"/>
        <AccountType/>
      </UserInfo>
    </Students>
    <Has_Teacher_Only_SectionGroup xmlns="24a8d5bb-6c6b-4abe-845e-f2866c9058d8" xsi:nil="true"/>
    <Invited_Teachers xmlns="24a8d5bb-6c6b-4abe-845e-f2866c9058d8" xsi:nil="true"/>
    <Invited_Students xmlns="24a8d5bb-6c6b-4abe-845e-f2866c9058d8" xsi:nil="true"/>
    <Owner xmlns="24a8d5bb-6c6b-4abe-845e-f2866c9058d8">
      <UserInfo>
        <DisplayName/>
        <AccountId xsi:nil="true"/>
        <AccountType/>
      </UserInfo>
    </Owner>
    <CultureName xmlns="24a8d5bb-6c6b-4abe-845e-f2866c9058d8" xsi:nil="true"/>
    <Teachers xmlns="24a8d5bb-6c6b-4abe-845e-f2866c9058d8">
      <UserInfo>
        <DisplayName/>
        <AccountId xsi:nil="true"/>
        <AccountType/>
      </UserInfo>
    </Teachers>
  </documentManagement>
</p:properties>
</file>

<file path=customXml/itemProps1.xml><?xml version="1.0" encoding="utf-8"?>
<ds:datastoreItem xmlns:ds="http://schemas.openxmlformats.org/officeDocument/2006/customXml" ds:itemID="{9677060B-972E-48A9-99AC-A14799B3E27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4a8d5bb-6c6b-4abe-845e-f2866c9058d8"/>
    <ds:schemaRef ds:uri="95e0d7d6-a4a8-4293-8fea-a5eda819849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AE6F6123-B6F9-4EC1-B522-A7C5D4D78883}">
  <ds:schemaRefs>
    <ds:schemaRef ds:uri="http://schemas.microsoft.com/sharepoint/v3/contenttype/forms"/>
  </ds:schemaRefs>
</ds:datastoreItem>
</file>

<file path=customXml/itemProps3.xml><?xml version="1.0" encoding="utf-8"?>
<ds:datastoreItem xmlns:ds="http://schemas.openxmlformats.org/officeDocument/2006/customXml" ds:itemID="{FFAE5814-F3D2-429A-9FB3-2AFFD7994971}">
  <ds:schemaRefs>
    <ds:schemaRef ds:uri="95e0d7d6-a4a8-4293-8fea-a5eda8198491"/>
    <ds:schemaRef ds:uri="http://schemas.microsoft.com/office/2006/documentManagement/types"/>
    <ds:schemaRef ds:uri="http://purl.org/dc/dcmitype/"/>
    <ds:schemaRef ds:uri="http://purl.org/dc/elements/1.1/"/>
    <ds:schemaRef ds:uri="24a8d5bb-6c6b-4abe-845e-f2866c9058d8"/>
    <ds:schemaRef ds:uri="http://schemas.microsoft.com/office/infopath/2007/PartnerControls"/>
    <ds:schemaRef ds:uri="http://www.w3.org/XML/1998/namespace"/>
    <ds:schemaRef ds:uri="http://schemas.openxmlformats.org/package/2006/metadata/core-properties"/>
    <ds:schemaRef ds:uri="http://schemas.microsoft.com/office/2006/metadata/properties"/>
    <ds:schemaRef ds:uri="http://purl.org/dc/terms/"/>
  </ds:schemaRefs>
</ds:datastoreItem>
</file>

<file path=docProps/app.xml><?xml version="1.0" encoding="utf-8"?>
<Properties xmlns="http://schemas.openxmlformats.org/officeDocument/2006/extended-properties" xmlns:vt="http://schemas.openxmlformats.org/officeDocument/2006/docPropsVTypes">
  <TotalTime>269</TotalTime>
  <Words>2084</Words>
  <Application>Microsoft Office PowerPoint</Application>
  <PresentationFormat>On-screen Show (4:3)</PresentationFormat>
  <Paragraphs>302</Paragraphs>
  <Slides>31</Slides>
  <Notes>5</Notes>
  <HiddenSlides>0</HiddenSlides>
  <MMClips>0</MMClips>
  <ScaleCrop>false</ScaleCrop>
  <HeadingPairs>
    <vt:vector size="6" baseType="variant">
      <vt:variant>
        <vt:lpstr>Fonts Used</vt:lpstr>
      </vt:variant>
      <vt:variant>
        <vt:i4>7</vt:i4>
      </vt:variant>
      <vt:variant>
        <vt:lpstr>Theme</vt:lpstr>
      </vt:variant>
      <vt:variant>
        <vt:i4>2</vt:i4>
      </vt:variant>
      <vt:variant>
        <vt:lpstr>Slide Titles</vt:lpstr>
      </vt:variant>
      <vt:variant>
        <vt:i4>31</vt:i4>
      </vt:variant>
    </vt:vector>
  </HeadingPairs>
  <TitlesOfParts>
    <vt:vector size="40" baseType="lpstr">
      <vt:lpstr>Arial</vt:lpstr>
      <vt:lpstr>Arial Black</vt:lpstr>
      <vt:lpstr>Calibri</vt:lpstr>
      <vt:lpstr>Gill Sans MT</vt:lpstr>
      <vt:lpstr>Tahoma</vt:lpstr>
      <vt:lpstr>Times New Roman</vt:lpstr>
      <vt:lpstr>Verdana</vt:lpstr>
      <vt:lpstr>Office Theme</vt:lpstr>
      <vt:lpstr>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King Edward's School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mjo</dc:creator>
  <cp:lastModifiedBy>Mr M Oehler</cp:lastModifiedBy>
  <cp:revision>43</cp:revision>
  <dcterms:created xsi:type="dcterms:W3CDTF">2013-02-05T12:29:24Z</dcterms:created>
  <dcterms:modified xsi:type="dcterms:W3CDTF">2021-06-29T08:42:58Z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0x0101004759FC574740724B894FF58866ADCC73</vt:lpwstr>
  </property>
</Properties>
</file>